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1"/>
  </p:sldMasterIdLst>
  <p:notesMasterIdLst>
    <p:notesMasterId r:id="rId18"/>
  </p:notesMasterIdLst>
  <p:handoutMasterIdLst>
    <p:handoutMasterId r:id="rId19"/>
  </p:handoutMasterIdLst>
  <p:sldIdLst>
    <p:sldId id="435" r:id="rId2"/>
    <p:sldId id="462" r:id="rId3"/>
    <p:sldId id="862" r:id="rId4"/>
    <p:sldId id="857" r:id="rId5"/>
    <p:sldId id="856" r:id="rId6"/>
    <p:sldId id="541" r:id="rId7"/>
    <p:sldId id="851" r:id="rId8"/>
    <p:sldId id="865" r:id="rId9"/>
    <p:sldId id="866" r:id="rId10"/>
    <p:sldId id="867" r:id="rId11"/>
    <p:sldId id="861" r:id="rId12"/>
    <p:sldId id="868" r:id="rId13"/>
    <p:sldId id="859" r:id="rId14"/>
    <p:sldId id="858" r:id="rId15"/>
    <p:sldId id="863" r:id="rId16"/>
    <p:sldId id="864" r:id="rId1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oto Title Pages" id="{5327D8C8-0B40-4594-A239-64E60BCCC9EF}">
          <p14:sldIdLst>
            <p14:sldId id="435"/>
            <p14:sldId id="462"/>
            <p14:sldId id="862"/>
            <p14:sldId id="857"/>
            <p14:sldId id="856"/>
            <p14:sldId id="541"/>
            <p14:sldId id="851"/>
            <p14:sldId id="865"/>
            <p14:sldId id="866"/>
            <p14:sldId id="867"/>
            <p14:sldId id="861"/>
            <p14:sldId id="868"/>
            <p14:sldId id="859"/>
            <p14:sldId id="858"/>
            <p14:sldId id="863"/>
            <p14:sldId id="864"/>
          </p14:sldIdLst>
        </p14:section>
        <p14:section name="Summary" id="{ACE8E60D-9252-4E6F-A05F-C4DA32C77B3F}">
          <p14:sldIdLst/>
        </p14:section>
        <p14:section name="Section Titles" id="{0049697D-A558-4540-AE10-41F76B749340}">
          <p14:sldIdLst/>
        </p14:section>
        <p14:section name="Blank" id="{BDAFDD10-0614-3E42-AB95-59ED387B51C0}">
          <p14:sldIdLst/>
        </p14:section>
        <p14:section name="Content" id="{F1EE9616-4B22-4167-8D17-69F2E210ED36}">
          <p14:sldIdLst/>
        </p14:section>
        <p14:section name="Tables" id="{02263F3A-8E34-44D8-B31F-0507459CBF89}">
          <p14:sldIdLst/>
        </p14:section>
        <p14:section name="CVs" id="{578CF062-62C3-4E1E-84ED-4E40EA8512B3}">
          <p14:sldIdLst/>
        </p14:section>
        <p14:section name="Charts" id="{B1CB7246-44C2-4CFE-A81E-019C99A12AA0}">
          <p14:sldIdLst/>
        </p14:section>
        <p14:section name="Maps" id="{DE920347-5BA7-4716-AE01-CD0F0C99F368}">
          <p14:sldIdLst/>
        </p14:section>
        <p14:section name="Timeline" id="{65DED818-CEB6-49FB-ADC3-62B923CC417D}">
          <p14:sldIdLst/>
        </p14:section>
        <p14:section name="Photos" id="{1F013968-C241-45AF-805F-2FD81507366C}">
          <p14:sldIdLst/>
        </p14:section>
        <p14:section name="Icons" id="{43FEA22A-C12B-43D8-99BE-8C59559F9C9D}">
          <p14:sldIdLst/>
        </p14:section>
        <p14:section name="Tombstone" id="{4FD7B7E2-C04B-4F22-8D2B-FB8D0D91CCEA}">
          <p14:sldIdLst/>
        </p14:section>
        <p14:section name="Contact" id="{7677A089-4E35-49A4-9B65-7BC05DA97E4B}">
          <p14:sldIdLst/>
        </p14:section>
        <p14:section name="Various Examples" id="{4BDF1B75-72AB-4827-A5EE-4ACCBE6B7358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1275" userDrawn="1">
          <p15:clr>
            <a:srgbClr val="A4A3A4"/>
          </p15:clr>
        </p15:guide>
        <p15:guide id="3" pos="3120" userDrawn="1">
          <p15:clr>
            <a:srgbClr val="A4A3A4"/>
          </p15:clr>
        </p15:guide>
        <p15:guide id="4" orient="horz" pos="618" userDrawn="1">
          <p15:clr>
            <a:srgbClr val="A4A3A4"/>
          </p15:clr>
        </p15:guide>
        <p15:guide id="5" orient="horz" pos="2260" userDrawn="1">
          <p15:clr>
            <a:srgbClr val="A4A3A4"/>
          </p15:clr>
        </p15:guide>
        <p15:guide id="6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55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2230"/>
    <a:srgbClr val="E6212F"/>
    <a:srgbClr val="484B42"/>
    <a:srgbClr val="BFBBAA"/>
    <a:srgbClr val="D9D9D9"/>
    <a:srgbClr val="EEECE7"/>
    <a:srgbClr val="F7F5F3"/>
    <a:srgbClr val="391D5F"/>
    <a:srgbClr val="C9C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256" autoAdjust="0"/>
  </p:normalViewPr>
  <p:slideViewPr>
    <p:cSldViewPr snapToGrid="0" snapToObjects="1">
      <p:cViewPr varScale="1">
        <p:scale>
          <a:sx n="82" d="100"/>
          <a:sy n="82" d="100"/>
        </p:scale>
        <p:origin x="1262" y="67"/>
      </p:cViewPr>
      <p:guideLst>
        <p:guide orient="horz" pos="1275"/>
        <p:guide pos="3120"/>
        <p:guide orient="horz" pos="618"/>
        <p:guide orient="horz" pos="2260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7FC75-F877-4747-BBFD-D2ABA0B6A912}" type="datetimeFigureOut">
              <a:rPr lang="en-US" smtClean="0">
                <a:latin typeface="Arial" panose="020B0604020202020204" pitchFamily="34" charset="0"/>
              </a:rPr>
              <a:t>10/31/2020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22FB6-13E2-B84F-8B09-E0789BE35DB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65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E650B3E-2EAB-E847-9859-1E8EF3D97F17}" type="datetimeFigureOut">
              <a:rPr lang="en-US" smtClean="0"/>
              <a:pPr/>
              <a:t>10/31/2020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B3F51BA-7433-1D4B-84CB-B35DE54FDF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/>
              <a:t>existing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9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01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3C098C-5A86-41DA-A1E7-7E21CB1772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06" t="3254" r="2252" b="2856"/>
          <a:stretch/>
        </p:blipFill>
        <p:spPr>
          <a:xfrm>
            <a:off x="218456" y="223156"/>
            <a:ext cx="9464385" cy="6438901"/>
          </a:xfrm>
          <a:prstGeom prst="rect">
            <a:avLst/>
          </a:prstGeom>
        </p:spPr>
      </p:pic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FB20C758-31E1-4E07-A602-547DE6803B3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9059194" y="5703922"/>
            <a:ext cx="1026027" cy="1642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279C7C-0880-4030-9CEC-71F3E760AF45}" type="datetime1">
              <a:rPr lang="fr-FR" smtClean="0"/>
              <a:pPr/>
              <a:t>31/10/2020</a:t>
            </a:fld>
            <a:endParaRPr lang="fr-FR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148F5E6-7954-4212-81CD-916E493ECF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059193" y="4789521"/>
            <a:ext cx="1026028" cy="1642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Strictly confidential</a:t>
            </a:r>
            <a:endParaRPr lang="fr-F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18D0B7-CEF3-4818-B261-5C4DADE887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0162" y="1459339"/>
            <a:ext cx="2571963" cy="35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94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3FAB71-4333-4AC5-9A17-7B88C3636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925" y="332105"/>
            <a:ext cx="7486630" cy="295466"/>
          </a:xfrm>
          <a:prstGeom prst="rect">
            <a:avLst/>
          </a:prstGeom>
        </p:spPr>
        <p:txBody>
          <a:bodyPr wrap="square" lIns="0" tIns="0">
            <a:spAutoFit/>
          </a:bodyPr>
          <a:lstStyle>
            <a:lvl1pPr>
              <a:lnSpc>
                <a:spcPct val="9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  <a:endParaRPr lang="fr-FR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35A8D0-F158-4CB1-94DF-A363FC45FFAC}"/>
              </a:ext>
            </a:extLst>
          </p:cNvPr>
          <p:cNvCxnSpPr>
            <a:cxnSpLocks/>
          </p:cNvCxnSpPr>
          <p:nvPr userDrawn="1"/>
        </p:nvCxnSpPr>
        <p:spPr>
          <a:xfrm>
            <a:off x="415925" y="6465076"/>
            <a:ext cx="907415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1F8BE5-E7EA-4274-90E6-46705315655D}"/>
              </a:ext>
            </a:extLst>
          </p:cNvPr>
          <p:cNvSpPr txBox="1">
            <a:spLocks/>
          </p:cNvSpPr>
          <p:nvPr userDrawn="1"/>
        </p:nvSpPr>
        <p:spPr>
          <a:xfrm>
            <a:off x="8978948" y="6272900"/>
            <a:ext cx="511127" cy="489496"/>
          </a:xfrm>
          <a:prstGeom prst="rect">
            <a:avLst/>
          </a:prstGeom>
        </p:spPr>
        <p:txBody>
          <a:bodyPr vert="horz" wrap="none" lIns="99060" tIns="49530" rIns="0" bIns="49530" rtlCol="0" anchor="b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290D8D-6BA0-418D-AFED-C65293F70DA0}" type="slidenum">
              <a:rPr lang="en-US" sz="813" b="1" i="0" smtClean="0">
                <a:solidFill>
                  <a:schemeClr val="accent1"/>
                </a:solidFill>
                <a:latin typeface="+mn-lt"/>
                <a:ea typeface="Bebas Neue" charset="0"/>
                <a:cs typeface="Bebas Neue" charset="0"/>
              </a:rPr>
              <a:pPr algn="r"/>
              <a:t>‹#›</a:t>
            </a:fld>
            <a:endParaRPr lang="en-US" sz="975" b="1" i="0" dirty="0">
              <a:solidFill>
                <a:schemeClr val="accent1"/>
              </a:solidFill>
              <a:latin typeface="+mn-lt"/>
              <a:ea typeface="Bebas Neue" charset="0"/>
              <a:cs typeface="Bebas Neue" charset="0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7AEFE5CD-BFBF-4136-B699-90CCB02386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7757" y="1131700"/>
            <a:ext cx="3322810" cy="236462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75B07BC0-3A51-4B46-BEC7-B51B56AAB73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7757" y="3908279"/>
            <a:ext cx="3322810" cy="236462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7B66A8F-F8BB-4F95-BFF9-888396C5FC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81968" y="1131700"/>
            <a:ext cx="3322810" cy="236462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A709A19-6CDD-4C09-AE27-2FC3C658FA5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81968" y="3908279"/>
            <a:ext cx="3322810" cy="236462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8E4A-E41C-4640-A269-3025B73A7A7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5007DF1-9A88-49B4-96E0-FA10CC1B925B}" type="datetime1">
              <a:rPr lang="fr-FR" smtClean="0"/>
              <a:t>31/10/2020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339C2-175B-41F4-AAEF-C78A00CF42D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Strictly confidential</a:t>
            </a:r>
            <a:endParaRPr lang="fr-FR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8C7A66D-DDB6-413B-9D07-0BF210EFDF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5925" y="597831"/>
            <a:ext cx="7486650" cy="342900"/>
          </a:xfrm>
        </p:spPr>
        <p:txBody>
          <a:bodyPr>
            <a:noAutofit/>
          </a:bodyPr>
          <a:lstStyle>
            <a:lvl1pPr marL="0" indent="0">
              <a:buNone/>
              <a:defRPr sz="1300" spc="-8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Slide </a:t>
            </a:r>
            <a:r>
              <a:rPr lang="fr-FR" dirty="0" err="1"/>
              <a:t>subtitle</a:t>
            </a:r>
            <a:endParaRPr lang="fr-F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BD8EF7-16B5-4E6A-A258-4E949A69B9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1765" y="328022"/>
            <a:ext cx="288310" cy="29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2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x4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2A1862-365F-4291-BD07-124993A50303}"/>
              </a:ext>
            </a:extLst>
          </p:cNvPr>
          <p:cNvSpPr/>
          <p:nvPr userDrawn="1"/>
        </p:nvSpPr>
        <p:spPr>
          <a:xfrm>
            <a:off x="684305" y="1243106"/>
            <a:ext cx="8543366" cy="4690398"/>
          </a:xfrm>
          <a:prstGeom prst="rect">
            <a:avLst/>
          </a:prstGeom>
          <a:solidFill>
            <a:srgbClr val="F7F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35A8D0-F158-4CB1-94DF-A363FC45FFAC}"/>
              </a:ext>
            </a:extLst>
          </p:cNvPr>
          <p:cNvCxnSpPr>
            <a:cxnSpLocks/>
          </p:cNvCxnSpPr>
          <p:nvPr userDrawn="1"/>
        </p:nvCxnSpPr>
        <p:spPr>
          <a:xfrm>
            <a:off x="415925" y="6465076"/>
            <a:ext cx="907415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1F8BE5-E7EA-4274-90E6-46705315655D}"/>
              </a:ext>
            </a:extLst>
          </p:cNvPr>
          <p:cNvSpPr txBox="1">
            <a:spLocks/>
          </p:cNvSpPr>
          <p:nvPr userDrawn="1"/>
        </p:nvSpPr>
        <p:spPr>
          <a:xfrm>
            <a:off x="8978948" y="6272900"/>
            <a:ext cx="511127" cy="489496"/>
          </a:xfrm>
          <a:prstGeom prst="rect">
            <a:avLst/>
          </a:prstGeom>
        </p:spPr>
        <p:txBody>
          <a:bodyPr vert="horz" wrap="none" lIns="99060" tIns="49530" rIns="0" bIns="49530" rtlCol="0" anchor="b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290D8D-6BA0-418D-AFED-C65293F70DA0}" type="slidenum">
              <a:rPr lang="en-US" sz="813" b="1" i="0" smtClean="0">
                <a:solidFill>
                  <a:schemeClr val="accent1"/>
                </a:solidFill>
                <a:latin typeface="+mn-lt"/>
                <a:ea typeface="Bebas Neue" charset="0"/>
                <a:cs typeface="Bebas Neue" charset="0"/>
              </a:rPr>
              <a:pPr algn="r"/>
              <a:t>‹#›</a:t>
            </a:fld>
            <a:endParaRPr lang="en-US" sz="975" b="1" i="0" dirty="0">
              <a:solidFill>
                <a:schemeClr val="accent1"/>
              </a:solidFill>
              <a:latin typeface="+mn-lt"/>
              <a:ea typeface="Bebas Neue" charset="0"/>
              <a:cs typeface="Bebas Neue" charset="0"/>
            </a:endParaRP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3628A52-2E05-4BC2-8560-194BFC477C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69647" y="1041169"/>
            <a:ext cx="4320428" cy="232867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9717830E-23CA-4C52-A897-DD779EADDF5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69647" y="3806771"/>
            <a:ext cx="4320428" cy="232867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C74175C-E2E8-4A4B-8C41-4F980E8761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901" y="1041169"/>
            <a:ext cx="4320428" cy="232867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366F1E1F-E181-4D98-8487-06F54971135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1901" y="3806771"/>
            <a:ext cx="4320428" cy="232867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280DA-53D1-4D31-AAD8-FC169287C80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5007DF1-9A88-49B4-96E0-FA10CC1B925B}" type="datetime1">
              <a:rPr lang="fr-FR" smtClean="0"/>
              <a:t>31/10/2020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3348E-E188-4721-8FB3-93388E1F3AB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Strictly confidential</a:t>
            </a:r>
            <a:endParaRPr lang="fr-FR" dirty="0"/>
          </a:p>
        </p:txBody>
      </p:sp>
      <p:sp>
        <p:nvSpPr>
          <p:cNvPr id="17" name="Title 8">
            <a:extLst>
              <a:ext uri="{FF2B5EF4-FFF2-40B4-BE49-F238E27FC236}">
                <a16:creationId xmlns:a16="http://schemas.microsoft.com/office/drawing/2014/main" id="{D3ABBC2B-FCFE-4B38-BEDD-EF48DE6D3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925" y="332105"/>
            <a:ext cx="7486630" cy="295466"/>
          </a:xfrm>
          <a:prstGeom prst="rect">
            <a:avLst/>
          </a:prstGeom>
        </p:spPr>
        <p:txBody>
          <a:bodyPr wrap="square" lIns="0" tIns="0">
            <a:spAutoFit/>
          </a:bodyPr>
          <a:lstStyle>
            <a:lvl1pPr>
              <a:lnSpc>
                <a:spcPct val="9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  <a:endParaRPr lang="fr-FR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A62D8F1-044C-47DD-8D70-2DE3EEBAB3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5925" y="597831"/>
            <a:ext cx="7486650" cy="342900"/>
          </a:xfrm>
        </p:spPr>
        <p:txBody>
          <a:bodyPr>
            <a:noAutofit/>
          </a:bodyPr>
          <a:lstStyle>
            <a:lvl1pPr marL="0" indent="0">
              <a:buNone/>
              <a:defRPr sz="1300" spc="-8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Slide </a:t>
            </a:r>
            <a:r>
              <a:rPr lang="fr-FR" dirty="0" err="1"/>
              <a:t>subtitle</a:t>
            </a:r>
            <a:endParaRPr lang="fr-FR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5D754A-A80F-4FFA-9C71-FB959022BE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1765" y="328022"/>
            <a:ext cx="288310" cy="29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3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x4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2A1862-365F-4291-BD07-124993A50303}"/>
              </a:ext>
            </a:extLst>
          </p:cNvPr>
          <p:cNvSpPr/>
          <p:nvPr userDrawn="1"/>
        </p:nvSpPr>
        <p:spPr>
          <a:xfrm>
            <a:off x="1" y="1931894"/>
            <a:ext cx="9905999" cy="2994212"/>
          </a:xfrm>
          <a:prstGeom prst="rect">
            <a:avLst/>
          </a:prstGeom>
          <a:solidFill>
            <a:srgbClr val="F7F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35A8D0-F158-4CB1-94DF-A363FC45FFAC}"/>
              </a:ext>
            </a:extLst>
          </p:cNvPr>
          <p:cNvCxnSpPr>
            <a:cxnSpLocks/>
          </p:cNvCxnSpPr>
          <p:nvPr userDrawn="1"/>
        </p:nvCxnSpPr>
        <p:spPr>
          <a:xfrm>
            <a:off x="415925" y="6465076"/>
            <a:ext cx="907415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1F8BE5-E7EA-4274-90E6-46705315655D}"/>
              </a:ext>
            </a:extLst>
          </p:cNvPr>
          <p:cNvSpPr txBox="1">
            <a:spLocks/>
          </p:cNvSpPr>
          <p:nvPr userDrawn="1"/>
        </p:nvSpPr>
        <p:spPr>
          <a:xfrm>
            <a:off x="8978948" y="6272900"/>
            <a:ext cx="511127" cy="489496"/>
          </a:xfrm>
          <a:prstGeom prst="rect">
            <a:avLst/>
          </a:prstGeom>
        </p:spPr>
        <p:txBody>
          <a:bodyPr vert="horz" wrap="none" lIns="99060" tIns="49530" rIns="0" bIns="49530" rtlCol="0" anchor="b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290D8D-6BA0-418D-AFED-C65293F70DA0}" type="slidenum">
              <a:rPr lang="en-US" sz="813" b="1" i="0" smtClean="0">
                <a:solidFill>
                  <a:schemeClr val="accent1"/>
                </a:solidFill>
                <a:latin typeface="+mn-lt"/>
                <a:ea typeface="Bebas Neue" charset="0"/>
                <a:cs typeface="Bebas Neue" charset="0"/>
              </a:rPr>
              <a:pPr algn="r"/>
              <a:t>‹#›</a:t>
            </a:fld>
            <a:endParaRPr lang="en-US" sz="975" b="1" i="0" dirty="0">
              <a:solidFill>
                <a:schemeClr val="accent1"/>
              </a:solidFill>
              <a:latin typeface="+mn-lt"/>
              <a:ea typeface="Bebas Neue" charset="0"/>
              <a:cs typeface="Bebas Neue" charset="0"/>
            </a:endParaRP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C74175C-E2E8-4A4B-8C41-4F980E8761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6941" y="1058206"/>
            <a:ext cx="2011084" cy="494127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813FE4D-D35B-4AA6-8DFE-B2DB536F15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777624" y="1058206"/>
            <a:ext cx="2011084" cy="494127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C35C8DF-AD65-461A-9884-5597A10283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28307" y="1058206"/>
            <a:ext cx="2011084" cy="494127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513B22D-62F5-4185-B518-E47D24D2A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478991" y="1058206"/>
            <a:ext cx="2011084" cy="494127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7A0D9-FCA9-4F98-A06C-B0F5A73E05D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5007DF1-9A88-49B4-96E0-FA10CC1B925B}" type="datetime1">
              <a:rPr lang="fr-FR" smtClean="0"/>
              <a:t>31/10/2020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C2D82-1919-403F-8BEB-B6FBC905941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Strictly confidential</a:t>
            </a:r>
            <a:endParaRPr lang="fr-FR" dirty="0"/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558C4BAD-BADA-4AE1-9C53-8501AE545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925" y="332105"/>
            <a:ext cx="7486630" cy="295466"/>
          </a:xfrm>
          <a:prstGeom prst="rect">
            <a:avLst/>
          </a:prstGeom>
        </p:spPr>
        <p:txBody>
          <a:bodyPr wrap="square" lIns="0" tIns="0">
            <a:spAutoFit/>
          </a:bodyPr>
          <a:lstStyle>
            <a:lvl1pPr>
              <a:lnSpc>
                <a:spcPct val="9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  <a:endParaRPr lang="fr-FR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33B6E5B-9CD3-4804-9FC7-C5B52EC970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5925" y="597831"/>
            <a:ext cx="7486650" cy="342900"/>
          </a:xfrm>
        </p:spPr>
        <p:txBody>
          <a:bodyPr>
            <a:noAutofit/>
          </a:bodyPr>
          <a:lstStyle>
            <a:lvl1pPr marL="0" indent="0">
              <a:buNone/>
              <a:defRPr sz="1300" spc="-8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Slide </a:t>
            </a:r>
            <a:r>
              <a:rPr lang="fr-FR" dirty="0" err="1"/>
              <a:t>subtitle</a:t>
            </a:r>
            <a:endParaRPr lang="fr-FR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446FEB-D1E3-4AC2-8166-E3AB5AB6A3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1765" y="328022"/>
            <a:ext cx="288310" cy="29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arous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2A1862-365F-4291-BD07-124993A50303}"/>
              </a:ext>
            </a:extLst>
          </p:cNvPr>
          <p:cNvSpPr/>
          <p:nvPr userDrawn="1"/>
        </p:nvSpPr>
        <p:spPr>
          <a:xfrm>
            <a:off x="1" y="1931894"/>
            <a:ext cx="9905999" cy="2994212"/>
          </a:xfrm>
          <a:prstGeom prst="rect">
            <a:avLst/>
          </a:prstGeom>
          <a:solidFill>
            <a:srgbClr val="F7F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35A8D0-F158-4CB1-94DF-A363FC45FFAC}"/>
              </a:ext>
            </a:extLst>
          </p:cNvPr>
          <p:cNvCxnSpPr>
            <a:cxnSpLocks/>
          </p:cNvCxnSpPr>
          <p:nvPr userDrawn="1"/>
        </p:nvCxnSpPr>
        <p:spPr>
          <a:xfrm>
            <a:off x="415925" y="6465076"/>
            <a:ext cx="907415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1F8BE5-E7EA-4274-90E6-46705315655D}"/>
              </a:ext>
            </a:extLst>
          </p:cNvPr>
          <p:cNvSpPr txBox="1">
            <a:spLocks/>
          </p:cNvSpPr>
          <p:nvPr userDrawn="1"/>
        </p:nvSpPr>
        <p:spPr>
          <a:xfrm>
            <a:off x="8978948" y="6272900"/>
            <a:ext cx="511127" cy="489496"/>
          </a:xfrm>
          <a:prstGeom prst="rect">
            <a:avLst/>
          </a:prstGeom>
        </p:spPr>
        <p:txBody>
          <a:bodyPr vert="horz" wrap="none" lIns="99060" tIns="49530" rIns="0" bIns="49530" rtlCol="0" anchor="b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290D8D-6BA0-418D-AFED-C65293F70DA0}" type="slidenum">
              <a:rPr lang="en-US" sz="813" b="1" i="0" smtClean="0">
                <a:solidFill>
                  <a:schemeClr val="accent1"/>
                </a:solidFill>
                <a:latin typeface="+mn-lt"/>
                <a:ea typeface="Bebas Neue" charset="0"/>
                <a:cs typeface="Bebas Neue" charset="0"/>
              </a:rPr>
              <a:pPr algn="r"/>
              <a:t>‹#›</a:t>
            </a:fld>
            <a:endParaRPr lang="en-US" sz="975" b="1" i="0" dirty="0">
              <a:solidFill>
                <a:schemeClr val="accent1"/>
              </a:solidFill>
              <a:latin typeface="+mn-lt"/>
              <a:ea typeface="Bebas Neue" charset="0"/>
              <a:cs typeface="Bebas Neue" charset="0"/>
            </a:endParaRP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C74175C-E2E8-4A4B-8C41-4F980E8761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5925" y="974544"/>
            <a:ext cx="5291604" cy="287431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41619BE-318E-466E-BB76-0F844823EF5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33035" y="974544"/>
            <a:ext cx="3657040" cy="287431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2981595-3F61-410A-88D1-37005BB25C3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5924" y="3978779"/>
            <a:ext cx="2578287" cy="21921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EE924EB-C0FD-4BBB-AB01-74FF6659716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129242" y="3978779"/>
            <a:ext cx="2578287" cy="21921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8DA5BF4A-D86C-491E-81D7-7ED916ABDDF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33035" y="3978779"/>
            <a:ext cx="3657040" cy="21921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77A85-47D8-4568-9016-EA0959629E4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5007DF1-9A88-49B4-96E0-FA10CC1B925B}" type="datetime1">
              <a:rPr lang="fr-FR" smtClean="0"/>
              <a:t>31/10/2020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72C2C-A295-41E5-8714-D93DD531FD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Strictly confidential</a:t>
            </a:r>
            <a:endParaRPr lang="fr-FR" dirty="0"/>
          </a:p>
        </p:txBody>
      </p:sp>
      <p:sp>
        <p:nvSpPr>
          <p:cNvPr id="17" name="Title 8">
            <a:extLst>
              <a:ext uri="{FF2B5EF4-FFF2-40B4-BE49-F238E27FC236}">
                <a16:creationId xmlns:a16="http://schemas.microsoft.com/office/drawing/2014/main" id="{A1DE087A-3202-4245-8B1C-C2D4052B2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925" y="332105"/>
            <a:ext cx="7486630" cy="295466"/>
          </a:xfrm>
          <a:prstGeom prst="rect">
            <a:avLst/>
          </a:prstGeom>
        </p:spPr>
        <p:txBody>
          <a:bodyPr wrap="square" lIns="0" tIns="0">
            <a:spAutoFit/>
          </a:bodyPr>
          <a:lstStyle>
            <a:lvl1pPr>
              <a:lnSpc>
                <a:spcPct val="9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  <a:endParaRPr lang="fr-FR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7A1BA0D-0F0A-4636-B658-C43D02A587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5925" y="597831"/>
            <a:ext cx="7486650" cy="342900"/>
          </a:xfrm>
        </p:spPr>
        <p:txBody>
          <a:bodyPr>
            <a:noAutofit/>
          </a:bodyPr>
          <a:lstStyle>
            <a:lvl1pPr marL="0" indent="0">
              <a:buNone/>
              <a:defRPr sz="1300" spc="-8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Slide </a:t>
            </a:r>
            <a:r>
              <a:rPr lang="fr-FR" dirty="0" err="1"/>
              <a:t>subtitle</a:t>
            </a:r>
            <a:endParaRPr lang="fr-FR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AF5841-90E7-4CAE-84C7-4515D9A32D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1765" y="328022"/>
            <a:ext cx="288310" cy="29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60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2A1862-365F-4291-BD07-124993A50303}"/>
              </a:ext>
            </a:extLst>
          </p:cNvPr>
          <p:cNvSpPr/>
          <p:nvPr userDrawn="1"/>
        </p:nvSpPr>
        <p:spPr>
          <a:xfrm>
            <a:off x="1" y="1931894"/>
            <a:ext cx="9905999" cy="2994212"/>
          </a:xfrm>
          <a:prstGeom prst="rect">
            <a:avLst/>
          </a:prstGeom>
          <a:solidFill>
            <a:srgbClr val="F7F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35A8D0-F158-4CB1-94DF-A363FC45FFAC}"/>
              </a:ext>
            </a:extLst>
          </p:cNvPr>
          <p:cNvCxnSpPr>
            <a:cxnSpLocks/>
          </p:cNvCxnSpPr>
          <p:nvPr userDrawn="1"/>
        </p:nvCxnSpPr>
        <p:spPr>
          <a:xfrm>
            <a:off x="415925" y="6465076"/>
            <a:ext cx="907415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1F8BE5-E7EA-4274-90E6-46705315655D}"/>
              </a:ext>
            </a:extLst>
          </p:cNvPr>
          <p:cNvSpPr txBox="1">
            <a:spLocks/>
          </p:cNvSpPr>
          <p:nvPr userDrawn="1"/>
        </p:nvSpPr>
        <p:spPr>
          <a:xfrm>
            <a:off x="8978948" y="6272900"/>
            <a:ext cx="511127" cy="489496"/>
          </a:xfrm>
          <a:prstGeom prst="rect">
            <a:avLst/>
          </a:prstGeom>
        </p:spPr>
        <p:txBody>
          <a:bodyPr vert="horz" wrap="none" lIns="99060" tIns="49530" rIns="0" bIns="49530" rtlCol="0" anchor="b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290D8D-6BA0-418D-AFED-C65293F70DA0}" type="slidenum">
              <a:rPr lang="en-US" sz="813" b="1" i="0" smtClean="0">
                <a:solidFill>
                  <a:schemeClr val="accent1"/>
                </a:solidFill>
                <a:latin typeface="+mn-lt"/>
                <a:ea typeface="Bebas Neue" charset="0"/>
                <a:cs typeface="Bebas Neue" charset="0"/>
              </a:rPr>
              <a:pPr algn="r"/>
              <a:t>‹#›</a:t>
            </a:fld>
            <a:endParaRPr lang="en-US" sz="975" b="1" i="0" dirty="0">
              <a:solidFill>
                <a:schemeClr val="accent1"/>
              </a:solidFill>
              <a:latin typeface="+mn-lt"/>
              <a:ea typeface="Bebas Neue" charset="0"/>
              <a:cs typeface="Bebas Neue" charset="0"/>
            </a:endParaRP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C74175C-E2E8-4A4B-8C41-4F980E8761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5925" y="974544"/>
            <a:ext cx="4353299" cy="51932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AC4E406-C3BE-4377-8BCA-B622F58078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36776" y="974544"/>
            <a:ext cx="4353299" cy="51932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DD2FD-1F6F-4BEC-A134-1E0690E548C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5007DF1-9A88-49B4-96E0-FA10CC1B925B}" type="datetime1">
              <a:rPr lang="fr-FR" smtClean="0"/>
              <a:t>31/10/2020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14E1D-2A92-4DC7-9327-D7CEB2CC94D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Strictly confidential</a:t>
            </a:r>
            <a:endParaRPr lang="fr-FR" dirty="0"/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D0985C08-04C8-4360-9E64-9D64EE0072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925" y="332105"/>
            <a:ext cx="7486630" cy="295466"/>
          </a:xfrm>
          <a:prstGeom prst="rect">
            <a:avLst/>
          </a:prstGeom>
        </p:spPr>
        <p:txBody>
          <a:bodyPr wrap="square" lIns="0" tIns="0">
            <a:spAutoFit/>
          </a:bodyPr>
          <a:lstStyle>
            <a:lvl1pPr>
              <a:lnSpc>
                <a:spcPct val="9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  <a:endParaRPr lang="fr-FR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CA92624-D40F-4979-93FB-7B44BB44BC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5925" y="597831"/>
            <a:ext cx="7486650" cy="342900"/>
          </a:xfrm>
        </p:spPr>
        <p:txBody>
          <a:bodyPr>
            <a:noAutofit/>
          </a:bodyPr>
          <a:lstStyle>
            <a:lvl1pPr marL="0" indent="0">
              <a:buNone/>
              <a:defRPr sz="1300" spc="-8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Slide </a:t>
            </a:r>
            <a:r>
              <a:rPr lang="fr-FR" dirty="0" err="1"/>
              <a:t>subtitle</a:t>
            </a:r>
            <a:endParaRPr lang="fr-FR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5E84F79-4F49-41DB-83E8-B106F6E50C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1765" y="328022"/>
            <a:ext cx="288310" cy="29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59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F4B0756-2FCB-444C-B616-4E1135CF78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30326" y="1402488"/>
            <a:ext cx="1740327" cy="902043"/>
          </a:xfrm>
        </p:spPr>
        <p:txBody>
          <a:bodyPr tIns="0" rIns="0" bIns="0"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105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Lore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dummy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of the printing and </a:t>
            </a:r>
            <a:r>
              <a:rPr lang="fr-FR" dirty="0" err="1"/>
              <a:t>typesetting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D3FAB71-4333-4AC5-9A17-7B88C3636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925" y="332105"/>
            <a:ext cx="7486630" cy="295466"/>
          </a:xfrm>
          <a:prstGeom prst="rect">
            <a:avLst/>
          </a:prstGeom>
        </p:spPr>
        <p:txBody>
          <a:bodyPr wrap="square" lIns="0" tIns="0">
            <a:spAutoFit/>
          </a:bodyPr>
          <a:lstStyle>
            <a:lvl1pPr>
              <a:defRPr lang="fr-FR" sz="1800" dirty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Slide title</a:t>
            </a:r>
            <a:endParaRPr lang="fr-FR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35A8D0-F158-4CB1-94DF-A363FC45FFAC}"/>
              </a:ext>
            </a:extLst>
          </p:cNvPr>
          <p:cNvCxnSpPr>
            <a:cxnSpLocks/>
          </p:cNvCxnSpPr>
          <p:nvPr userDrawn="1"/>
        </p:nvCxnSpPr>
        <p:spPr>
          <a:xfrm>
            <a:off x="415925" y="6465076"/>
            <a:ext cx="907415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1F8BE5-E7EA-4274-90E6-46705315655D}"/>
              </a:ext>
            </a:extLst>
          </p:cNvPr>
          <p:cNvSpPr txBox="1">
            <a:spLocks/>
          </p:cNvSpPr>
          <p:nvPr userDrawn="1"/>
        </p:nvSpPr>
        <p:spPr>
          <a:xfrm>
            <a:off x="8978948" y="6272900"/>
            <a:ext cx="511127" cy="489496"/>
          </a:xfrm>
          <a:prstGeom prst="rect">
            <a:avLst/>
          </a:prstGeom>
        </p:spPr>
        <p:txBody>
          <a:bodyPr vert="horz" wrap="none" lIns="99060" tIns="49530" rIns="0" bIns="49530" rtlCol="0" anchor="b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290D8D-6BA0-418D-AFED-C65293F70DA0}" type="slidenum">
              <a:rPr lang="en-US" sz="813" b="1" i="0" smtClean="0">
                <a:solidFill>
                  <a:schemeClr val="accent1"/>
                </a:solidFill>
                <a:latin typeface="+mn-lt"/>
                <a:ea typeface="Bebas Neue" charset="0"/>
                <a:cs typeface="Bebas Neue" charset="0"/>
              </a:rPr>
              <a:pPr algn="r"/>
              <a:t>‹#›</a:t>
            </a:fld>
            <a:endParaRPr lang="en-US" sz="975" b="1" i="0" dirty="0">
              <a:solidFill>
                <a:schemeClr val="accent1"/>
              </a:solidFill>
              <a:latin typeface="+mn-lt"/>
              <a:ea typeface="Bebas Neue" charset="0"/>
              <a:cs typeface="Bebas Neue" charset="0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8C192B-309B-47E3-BDB5-9AF34225A3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5379" y="1260387"/>
            <a:ext cx="565200" cy="530454"/>
          </a:xfrm>
        </p:spPr>
        <p:txBody>
          <a:bodyPr tIns="0" rIns="0" bIns="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3200" b="1">
                <a:solidFill>
                  <a:schemeClr val="accent1"/>
                </a:solidFill>
              </a:defRPr>
            </a:lvl1pPr>
            <a:lvl2pPr marL="457200" indent="0" algn="r">
              <a:buFontTx/>
              <a:buNone/>
              <a:defRPr/>
            </a:lvl2pPr>
            <a:lvl3pPr marL="914400" indent="0" algn="r">
              <a:buFontTx/>
              <a:buNone/>
              <a:defRPr/>
            </a:lvl3pPr>
            <a:lvl4pPr marL="1371600" indent="0" algn="r">
              <a:buFontTx/>
              <a:buNone/>
              <a:defRPr/>
            </a:lvl4pPr>
            <a:lvl5pPr marL="1828800" indent="0" algn="r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6F53C744-042B-4318-8DFA-A5BA47ADDB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93995" y="1260387"/>
            <a:ext cx="565200" cy="530454"/>
          </a:xfrm>
        </p:spPr>
        <p:txBody>
          <a:bodyPr tIns="0" rIns="0" bIns="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3200" b="1">
                <a:solidFill>
                  <a:schemeClr val="accent1"/>
                </a:solidFill>
              </a:defRPr>
            </a:lvl1pPr>
            <a:lvl2pPr marL="457200" indent="0" algn="r">
              <a:buFontTx/>
              <a:buNone/>
              <a:defRPr/>
            </a:lvl2pPr>
            <a:lvl3pPr marL="914400" indent="0" algn="r">
              <a:buFontTx/>
              <a:buNone/>
              <a:defRPr/>
            </a:lvl3pPr>
            <a:lvl4pPr marL="1371600" indent="0" algn="r">
              <a:buFontTx/>
              <a:buNone/>
              <a:defRPr/>
            </a:lvl4pPr>
            <a:lvl5pPr marL="1828800" indent="0" algn="r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84BEA7F8-6BF9-42EE-A509-7B7085185D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32611" y="1260387"/>
            <a:ext cx="565200" cy="530454"/>
          </a:xfrm>
        </p:spPr>
        <p:txBody>
          <a:bodyPr tIns="0" rIns="0" bIns="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3200" b="1">
                <a:solidFill>
                  <a:schemeClr val="accent1"/>
                </a:solidFill>
              </a:defRPr>
            </a:lvl1pPr>
            <a:lvl2pPr marL="457200" indent="0" algn="r">
              <a:buFontTx/>
              <a:buNone/>
              <a:defRPr/>
            </a:lvl2pPr>
            <a:lvl3pPr marL="914400" indent="0" algn="r">
              <a:buFontTx/>
              <a:buNone/>
              <a:defRPr/>
            </a:lvl3pPr>
            <a:lvl4pPr marL="1371600" indent="0" algn="r">
              <a:buFontTx/>
              <a:buNone/>
              <a:defRPr/>
            </a:lvl4pPr>
            <a:lvl5pPr marL="1828800" indent="0" algn="r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87E9901A-E7D1-4566-A1A6-9BD49030C8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5379" y="3154059"/>
            <a:ext cx="565200" cy="530454"/>
          </a:xfrm>
        </p:spPr>
        <p:txBody>
          <a:bodyPr tIns="0" rIns="0" bIns="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3200" b="1">
                <a:solidFill>
                  <a:schemeClr val="accent1"/>
                </a:solidFill>
              </a:defRPr>
            </a:lvl1pPr>
            <a:lvl2pPr marL="457200" indent="0" algn="r">
              <a:buFontTx/>
              <a:buNone/>
              <a:defRPr/>
            </a:lvl2pPr>
            <a:lvl3pPr marL="914400" indent="0" algn="r">
              <a:buFontTx/>
              <a:buNone/>
              <a:defRPr/>
            </a:lvl3pPr>
            <a:lvl4pPr marL="1371600" indent="0" algn="r">
              <a:buFontTx/>
              <a:buNone/>
              <a:defRPr/>
            </a:lvl4pPr>
            <a:lvl5pPr marL="1828800" indent="0" algn="r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160B365A-38EA-4371-917A-485CC4735F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3995" y="3154059"/>
            <a:ext cx="565200" cy="530454"/>
          </a:xfrm>
        </p:spPr>
        <p:txBody>
          <a:bodyPr tIns="0" rIns="0" bIns="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3200" b="1">
                <a:solidFill>
                  <a:schemeClr val="accent1"/>
                </a:solidFill>
              </a:defRPr>
            </a:lvl1pPr>
            <a:lvl2pPr marL="457200" indent="0" algn="r">
              <a:buFontTx/>
              <a:buNone/>
              <a:defRPr/>
            </a:lvl2pPr>
            <a:lvl3pPr marL="914400" indent="0" algn="r">
              <a:buFontTx/>
              <a:buNone/>
              <a:defRPr/>
            </a:lvl3pPr>
            <a:lvl4pPr marL="1371600" indent="0" algn="r">
              <a:buFontTx/>
              <a:buNone/>
              <a:defRPr/>
            </a:lvl4pPr>
            <a:lvl5pPr marL="1828800" indent="0" algn="r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45" name="Espace réservé du texte 3">
            <a:extLst>
              <a:ext uri="{FF2B5EF4-FFF2-40B4-BE49-F238E27FC236}">
                <a16:creationId xmlns:a16="http://schemas.microsoft.com/office/drawing/2014/main" id="{5F2F07FD-3025-40DA-A0EA-64024FA4B4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32611" y="3154059"/>
            <a:ext cx="565200" cy="530454"/>
          </a:xfrm>
        </p:spPr>
        <p:txBody>
          <a:bodyPr tIns="0" rIns="0" bIns="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3200" b="1">
                <a:solidFill>
                  <a:schemeClr val="accent1"/>
                </a:solidFill>
              </a:defRPr>
            </a:lvl1pPr>
            <a:lvl2pPr marL="457200" indent="0" algn="r">
              <a:buFontTx/>
              <a:buNone/>
              <a:defRPr/>
            </a:lvl2pPr>
            <a:lvl3pPr marL="914400" indent="0" algn="r">
              <a:buFontTx/>
              <a:buNone/>
              <a:defRPr/>
            </a:lvl3pPr>
            <a:lvl4pPr marL="1371600" indent="0" algn="r">
              <a:buFontTx/>
              <a:buNone/>
              <a:defRPr/>
            </a:lvl4pPr>
            <a:lvl5pPr marL="1828800" indent="0" algn="r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5FEACA50-0B27-4025-BA92-392C9ACB23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379" y="4905630"/>
            <a:ext cx="565200" cy="530454"/>
          </a:xfrm>
        </p:spPr>
        <p:txBody>
          <a:bodyPr tIns="0" rIns="0" bIns="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3200" b="1">
                <a:solidFill>
                  <a:schemeClr val="accent1"/>
                </a:solidFill>
              </a:defRPr>
            </a:lvl1pPr>
            <a:lvl2pPr marL="457200" indent="0" algn="r">
              <a:buFontTx/>
              <a:buNone/>
              <a:defRPr/>
            </a:lvl2pPr>
            <a:lvl3pPr marL="914400" indent="0" algn="r">
              <a:buFontTx/>
              <a:buNone/>
              <a:defRPr/>
            </a:lvl3pPr>
            <a:lvl4pPr marL="1371600" indent="0" algn="r">
              <a:buFontTx/>
              <a:buNone/>
              <a:defRPr/>
            </a:lvl4pPr>
            <a:lvl5pPr marL="1828800" indent="0" algn="r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47" name="Espace réservé du texte 3">
            <a:extLst>
              <a:ext uri="{FF2B5EF4-FFF2-40B4-BE49-F238E27FC236}">
                <a16:creationId xmlns:a16="http://schemas.microsoft.com/office/drawing/2014/main" id="{3E329658-1D8B-4A4A-B0FF-AC2D877F36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93995" y="4905630"/>
            <a:ext cx="565200" cy="530454"/>
          </a:xfrm>
        </p:spPr>
        <p:txBody>
          <a:bodyPr tIns="0" rIns="0" bIns="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3200" b="1">
                <a:solidFill>
                  <a:schemeClr val="accent1"/>
                </a:solidFill>
              </a:defRPr>
            </a:lvl1pPr>
            <a:lvl2pPr marL="457200" indent="0" algn="r">
              <a:buFontTx/>
              <a:buNone/>
              <a:defRPr/>
            </a:lvl2pPr>
            <a:lvl3pPr marL="914400" indent="0" algn="r">
              <a:buFontTx/>
              <a:buNone/>
              <a:defRPr/>
            </a:lvl3pPr>
            <a:lvl4pPr marL="1371600" indent="0" algn="r">
              <a:buFontTx/>
              <a:buNone/>
              <a:defRPr/>
            </a:lvl4pPr>
            <a:lvl5pPr marL="1828800" indent="0" algn="r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48" name="Espace réservé du texte 3">
            <a:extLst>
              <a:ext uri="{FF2B5EF4-FFF2-40B4-BE49-F238E27FC236}">
                <a16:creationId xmlns:a16="http://schemas.microsoft.com/office/drawing/2014/main" id="{C4A6F4E8-180C-4CEC-BE35-0C79B5E4B1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611" y="4905630"/>
            <a:ext cx="565200" cy="530454"/>
          </a:xfrm>
        </p:spPr>
        <p:txBody>
          <a:bodyPr tIns="0" rIns="0" bIns="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3200" b="1">
                <a:solidFill>
                  <a:schemeClr val="accent1"/>
                </a:solidFill>
              </a:defRPr>
            </a:lvl1pPr>
            <a:lvl2pPr marL="457200" indent="0" algn="r">
              <a:buFontTx/>
              <a:buNone/>
              <a:defRPr/>
            </a:lvl2pPr>
            <a:lvl3pPr marL="914400" indent="0" algn="r">
              <a:buFontTx/>
              <a:buNone/>
              <a:defRPr/>
            </a:lvl3pPr>
            <a:lvl4pPr marL="1371600" indent="0" algn="r">
              <a:buFontTx/>
              <a:buNone/>
              <a:defRPr/>
            </a:lvl4pPr>
            <a:lvl5pPr marL="1828800" indent="0" algn="r">
              <a:buFontTx/>
              <a:buNone/>
              <a:defRPr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490B223C-A116-4A0F-8FC1-6C90F30463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68943" y="1402488"/>
            <a:ext cx="1740327" cy="902043"/>
          </a:xfrm>
        </p:spPr>
        <p:txBody>
          <a:bodyPr tIns="0" rIns="0" bIns="0"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105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Lore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dummy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of the printing and </a:t>
            </a:r>
            <a:r>
              <a:rPr lang="fr-FR" dirty="0" err="1"/>
              <a:t>typesetting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.</a:t>
            </a:r>
          </a:p>
        </p:txBody>
      </p:sp>
      <p:sp>
        <p:nvSpPr>
          <p:cNvPr id="50" name="Espace réservé du texte 5">
            <a:extLst>
              <a:ext uri="{FF2B5EF4-FFF2-40B4-BE49-F238E27FC236}">
                <a16:creationId xmlns:a16="http://schemas.microsoft.com/office/drawing/2014/main" id="{1154EBA6-0972-4702-8624-AF2FF9D433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07559" y="1402488"/>
            <a:ext cx="1740327" cy="902043"/>
          </a:xfrm>
        </p:spPr>
        <p:txBody>
          <a:bodyPr tIns="0" rIns="0" bIns="0"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105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Lore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dummy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of the printing and </a:t>
            </a:r>
            <a:r>
              <a:rPr lang="fr-FR" dirty="0" err="1"/>
              <a:t>typesetting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.</a:t>
            </a:r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69788EC2-DF92-493E-9E87-DF867EE88A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30326" y="3296161"/>
            <a:ext cx="1740327" cy="902043"/>
          </a:xfrm>
        </p:spPr>
        <p:txBody>
          <a:bodyPr tIns="0" rIns="0" bIns="0"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105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Lore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dummy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of the printing and </a:t>
            </a:r>
            <a:r>
              <a:rPr lang="fr-FR" dirty="0" err="1"/>
              <a:t>typesetting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.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3B3B463B-41A2-4CC6-90A1-6E31A10ABD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68943" y="3296161"/>
            <a:ext cx="1740327" cy="902043"/>
          </a:xfrm>
        </p:spPr>
        <p:txBody>
          <a:bodyPr tIns="0" rIns="0" bIns="0"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105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Lore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dummy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of the printing and </a:t>
            </a:r>
            <a:r>
              <a:rPr lang="fr-FR" dirty="0" err="1"/>
              <a:t>typesetting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.</a:t>
            </a:r>
          </a:p>
        </p:txBody>
      </p:sp>
      <p:sp>
        <p:nvSpPr>
          <p:cNvPr id="53" name="Espace réservé du texte 5">
            <a:extLst>
              <a:ext uri="{FF2B5EF4-FFF2-40B4-BE49-F238E27FC236}">
                <a16:creationId xmlns:a16="http://schemas.microsoft.com/office/drawing/2014/main" id="{05D808FA-7C5B-4086-8CA6-1BC788E073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07559" y="3296161"/>
            <a:ext cx="1740327" cy="902043"/>
          </a:xfrm>
        </p:spPr>
        <p:txBody>
          <a:bodyPr tIns="0" rIns="0" bIns="0"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105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Lore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dummy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of the printing and </a:t>
            </a:r>
            <a:r>
              <a:rPr lang="fr-FR" dirty="0" err="1"/>
              <a:t>typesetting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.</a:t>
            </a:r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2EC6E6C8-ECE8-4D68-ABCB-64342D50950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30326" y="5047732"/>
            <a:ext cx="1740327" cy="902043"/>
          </a:xfrm>
        </p:spPr>
        <p:txBody>
          <a:bodyPr tIns="0" rIns="0" bIns="0"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105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Lore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dummy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of the printing and </a:t>
            </a:r>
            <a:r>
              <a:rPr lang="fr-FR" dirty="0" err="1"/>
              <a:t>typesetting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.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D342ECAD-AB93-4490-9366-F43500ABD4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68943" y="5047732"/>
            <a:ext cx="1740327" cy="902043"/>
          </a:xfrm>
        </p:spPr>
        <p:txBody>
          <a:bodyPr tIns="0" rIns="0" bIns="0"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105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Lore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dummy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of the printing and </a:t>
            </a:r>
            <a:r>
              <a:rPr lang="fr-FR" dirty="0" err="1"/>
              <a:t>typesetting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.</a:t>
            </a:r>
          </a:p>
        </p:txBody>
      </p:sp>
      <p:sp>
        <p:nvSpPr>
          <p:cNvPr id="56" name="Espace réservé du texte 5">
            <a:extLst>
              <a:ext uri="{FF2B5EF4-FFF2-40B4-BE49-F238E27FC236}">
                <a16:creationId xmlns:a16="http://schemas.microsoft.com/office/drawing/2014/main" id="{02C14DF3-1972-46E4-99D9-46CC49D01B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07559" y="5047732"/>
            <a:ext cx="1740327" cy="902043"/>
          </a:xfrm>
        </p:spPr>
        <p:txBody>
          <a:bodyPr tIns="0" rIns="0" bIns="0"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105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Lore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dummy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of the printing and </a:t>
            </a:r>
            <a:r>
              <a:rPr lang="fr-FR" dirty="0" err="1"/>
              <a:t>typesetting</a:t>
            </a:r>
            <a:r>
              <a:rPr lang="fr-FR" dirty="0"/>
              <a:t> </a:t>
            </a:r>
            <a:r>
              <a:rPr lang="fr-FR" dirty="0" err="1"/>
              <a:t>industry</a:t>
            </a:r>
            <a:r>
              <a:rPr lang="fr-FR" dirty="0"/>
              <a:t>.</a:t>
            </a:r>
          </a:p>
        </p:txBody>
      </p:sp>
      <p:grpSp>
        <p:nvGrpSpPr>
          <p:cNvPr id="39" name="Group 4">
            <a:extLst>
              <a:ext uri="{FF2B5EF4-FFF2-40B4-BE49-F238E27FC236}">
                <a16:creationId xmlns:a16="http://schemas.microsoft.com/office/drawing/2014/main" id="{472F2A44-898B-4401-8F39-C0F65A94D75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201765" y="332104"/>
            <a:ext cx="288310" cy="297589"/>
            <a:chOff x="3901" y="2329"/>
            <a:chExt cx="435" cy="449"/>
          </a:xfrm>
          <a:solidFill>
            <a:schemeClr val="accent1"/>
          </a:solidFill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CADA3EE0-2828-4092-A072-8AA078C2C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1" y="2491"/>
              <a:ext cx="243" cy="287"/>
            </a:xfrm>
            <a:custGeom>
              <a:avLst/>
              <a:gdLst>
                <a:gd name="T0" fmla="*/ 46 w 147"/>
                <a:gd name="T1" fmla="*/ 0 h 174"/>
                <a:gd name="T2" fmla="*/ 0 w 147"/>
                <a:gd name="T3" fmla="*/ 11 h 174"/>
                <a:gd name="T4" fmla="*/ 116 w 147"/>
                <a:gd name="T5" fmla="*/ 174 h 174"/>
                <a:gd name="T6" fmla="*/ 147 w 147"/>
                <a:gd name="T7" fmla="*/ 101 h 174"/>
                <a:gd name="T8" fmla="*/ 46 w 147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74">
                  <a:moveTo>
                    <a:pt x="46" y="0"/>
                  </a:moveTo>
                  <a:cubicBezTo>
                    <a:pt x="29" y="0"/>
                    <a:pt x="13" y="4"/>
                    <a:pt x="0" y="11"/>
                  </a:cubicBezTo>
                  <a:cubicBezTo>
                    <a:pt x="1" y="94"/>
                    <a:pt x="77" y="155"/>
                    <a:pt x="116" y="174"/>
                  </a:cubicBezTo>
                  <a:cubicBezTo>
                    <a:pt x="135" y="156"/>
                    <a:pt x="147" y="130"/>
                    <a:pt x="147" y="101"/>
                  </a:cubicBezTo>
                  <a:cubicBezTo>
                    <a:pt x="147" y="45"/>
                    <a:pt x="102" y="0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48DA9CA7-30D0-4481-A687-F2439450F0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87" y="2329"/>
              <a:ext cx="149" cy="177"/>
            </a:xfrm>
            <a:custGeom>
              <a:avLst/>
              <a:gdLst>
                <a:gd name="T0" fmla="*/ 90 w 90"/>
                <a:gd name="T1" fmla="*/ 107 h 107"/>
                <a:gd name="T2" fmla="*/ 90 w 90"/>
                <a:gd name="T3" fmla="*/ 0 h 107"/>
                <a:gd name="T4" fmla="*/ 0 w 90"/>
                <a:gd name="T5" fmla="*/ 0 h 107"/>
                <a:gd name="T6" fmla="*/ 90 w 90"/>
                <a:gd name="T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07">
                  <a:moveTo>
                    <a:pt x="90" y="107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26"/>
                    <a:pt x="71" y="63"/>
                    <a:pt x="90" y="10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1B4B04A5-CAB8-45DD-976A-B57F13605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1" y="2329"/>
              <a:ext cx="415" cy="443"/>
            </a:xfrm>
            <a:custGeom>
              <a:avLst/>
              <a:gdLst>
                <a:gd name="T0" fmla="*/ 217 w 251"/>
                <a:gd name="T1" fmla="*/ 217 h 268"/>
                <a:gd name="T2" fmla="*/ 251 w 251"/>
                <a:gd name="T3" fmla="*/ 164 h 268"/>
                <a:gd name="T4" fmla="*/ 107 w 251"/>
                <a:gd name="T5" fmla="*/ 0 h 268"/>
                <a:gd name="T6" fmla="*/ 0 w 251"/>
                <a:gd name="T7" fmla="*/ 0 h 268"/>
                <a:gd name="T8" fmla="*/ 0 w 251"/>
                <a:gd name="T9" fmla="*/ 78 h 268"/>
                <a:gd name="T10" fmla="*/ 46 w 251"/>
                <a:gd name="T11" fmla="*/ 70 h 268"/>
                <a:gd name="T12" fmla="*/ 175 w 251"/>
                <a:gd name="T13" fmla="*/ 199 h 268"/>
                <a:gd name="T14" fmla="*/ 156 w 251"/>
                <a:gd name="T15" fmla="*/ 268 h 268"/>
                <a:gd name="T16" fmla="*/ 217 w 251"/>
                <a:gd name="T17" fmla="*/ 21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68">
                  <a:moveTo>
                    <a:pt x="217" y="217"/>
                  </a:moveTo>
                  <a:cubicBezTo>
                    <a:pt x="230" y="202"/>
                    <a:pt x="243" y="184"/>
                    <a:pt x="251" y="164"/>
                  </a:cubicBezTo>
                  <a:cubicBezTo>
                    <a:pt x="238" y="86"/>
                    <a:pt x="181" y="23"/>
                    <a:pt x="10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3"/>
                    <a:pt x="29" y="70"/>
                    <a:pt x="46" y="70"/>
                  </a:cubicBezTo>
                  <a:cubicBezTo>
                    <a:pt x="117" y="70"/>
                    <a:pt x="175" y="128"/>
                    <a:pt x="175" y="199"/>
                  </a:cubicBezTo>
                  <a:cubicBezTo>
                    <a:pt x="175" y="224"/>
                    <a:pt x="168" y="248"/>
                    <a:pt x="156" y="268"/>
                  </a:cubicBezTo>
                  <a:cubicBezTo>
                    <a:pt x="174" y="257"/>
                    <a:pt x="197" y="240"/>
                    <a:pt x="217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4B00A-AA8A-44F6-B91A-03C270938656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 rot="16200000">
            <a:off x="9063106" y="5700010"/>
            <a:ext cx="1026027" cy="172088"/>
          </a:xfrm>
          <a:prstGeom prst="rect">
            <a:avLst/>
          </a:prstGeom>
        </p:spPr>
        <p:txBody>
          <a:bodyPr/>
          <a:lstStyle/>
          <a:p>
            <a:fld id="{35007DF1-9A88-49B4-96E0-FA10CC1B925B}" type="datetime1">
              <a:rPr lang="fr-FR" smtClean="0"/>
              <a:t>31/10/2020</a:t>
            </a:fld>
            <a:endParaRPr lang="fr-FR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4389200-518B-4DAA-8191-1306696D60E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 rot="16200000">
            <a:off x="9059193" y="4807752"/>
            <a:ext cx="1026028" cy="164264"/>
          </a:xfrm>
          <a:prstGeom prst="rect">
            <a:avLst/>
          </a:prstGeom>
        </p:spPr>
        <p:txBody>
          <a:bodyPr/>
          <a:lstStyle/>
          <a:p>
            <a:r>
              <a:rPr lang="fr-FR"/>
              <a:t>Strictly confidential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45920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D81DCC-DBBE-4322-B8E1-09FE07DA37F5}"/>
              </a:ext>
            </a:extLst>
          </p:cNvPr>
          <p:cNvSpPr/>
          <p:nvPr userDrawn="1"/>
        </p:nvSpPr>
        <p:spPr>
          <a:xfrm>
            <a:off x="1" y="1"/>
            <a:ext cx="4952999" cy="6850505"/>
          </a:xfrm>
          <a:prstGeom prst="rect">
            <a:avLst/>
          </a:prstGeom>
          <a:solidFill>
            <a:srgbClr val="F7F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D92E4F-210B-4099-9432-94CB9FB5F9F0}"/>
              </a:ext>
            </a:extLst>
          </p:cNvPr>
          <p:cNvCxnSpPr>
            <a:cxnSpLocks/>
          </p:cNvCxnSpPr>
          <p:nvPr userDrawn="1"/>
        </p:nvCxnSpPr>
        <p:spPr>
          <a:xfrm>
            <a:off x="415925" y="6465076"/>
            <a:ext cx="907415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140B9A-87DA-4844-B196-E7EE8B514556}"/>
              </a:ext>
            </a:extLst>
          </p:cNvPr>
          <p:cNvSpPr txBox="1">
            <a:spLocks/>
          </p:cNvSpPr>
          <p:nvPr userDrawn="1"/>
        </p:nvSpPr>
        <p:spPr>
          <a:xfrm>
            <a:off x="8978948" y="6272900"/>
            <a:ext cx="511127" cy="489496"/>
          </a:xfrm>
          <a:prstGeom prst="rect">
            <a:avLst/>
          </a:prstGeom>
        </p:spPr>
        <p:txBody>
          <a:bodyPr vert="horz" wrap="none" lIns="99060" tIns="49530" rIns="0" bIns="49530" rtlCol="0" anchor="b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290D8D-6BA0-418D-AFED-C65293F70DA0}" type="slidenum">
              <a:rPr lang="en-US" sz="813" b="1" i="0" smtClean="0">
                <a:solidFill>
                  <a:schemeClr val="accent1"/>
                </a:solidFill>
                <a:latin typeface="+mn-lt"/>
                <a:ea typeface="Bebas Neue" charset="0"/>
                <a:cs typeface="Bebas Neue" charset="0"/>
              </a:rPr>
              <a:pPr algn="r"/>
              <a:t>‹#›</a:t>
            </a:fld>
            <a:endParaRPr lang="en-US" sz="975" b="1" i="0" dirty="0">
              <a:solidFill>
                <a:schemeClr val="accent1"/>
              </a:solidFill>
              <a:latin typeface="+mn-lt"/>
              <a:ea typeface="Bebas Neue" charset="0"/>
              <a:cs typeface="Bebas Neue" charset="0"/>
            </a:endParaRP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AE1529C7-4545-43AD-908E-7643F366EFE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201765" y="332104"/>
            <a:ext cx="288310" cy="297589"/>
            <a:chOff x="3901" y="2329"/>
            <a:chExt cx="435" cy="449"/>
          </a:xfrm>
          <a:solidFill>
            <a:schemeClr val="accent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7B3D7CF-B5B9-4E4F-95A7-DF06F22DE9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1" y="2491"/>
              <a:ext cx="243" cy="287"/>
            </a:xfrm>
            <a:custGeom>
              <a:avLst/>
              <a:gdLst>
                <a:gd name="T0" fmla="*/ 46 w 147"/>
                <a:gd name="T1" fmla="*/ 0 h 174"/>
                <a:gd name="T2" fmla="*/ 0 w 147"/>
                <a:gd name="T3" fmla="*/ 11 h 174"/>
                <a:gd name="T4" fmla="*/ 116 w 147"/>
                <a:gd name="T5" fmla="*/ 174 h 174"/>
                <a:gd name="T6" fmla="*/ 147 w 147"/>
                <a:gd name="T7" fmla="*/ 101 h 174"/>
                <a:gd name="T8" fmla="*/ 46 w 147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74">
                  <a:moveTo>
                    <a:pt x="46" y="0"/>
                  </a:moveTo>
                  <a:cubicBezTo>
                    <a:pt x="29" y="0"/>
                    <a:pt x="13" y="4"/>
                    <a:pt x="0" y="11"/>
                  </a:cubicBezTo>
                  <a:cubicBezTo>
                    <a:pt x="1" y="94"/>
                    <a:pt x="77" y="155"/>
                    <a:pt x="116" y="174"/>
                  </a:cubicBezTo>
                  <a:cubicBezTo>
                    <a:pt x="135" y="156"/>
                    <a:pt x="147" y="130"/>
                    <a:pt x="147" y="101"/>
                  </a:cubicBezTo>
                  <a:cubicBezTo>
                    <a:pt x="147" y="45"/>
                    <a:pt x="102" y="0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46DA6D7-82DD-4314-88B8-B1A6FAFA1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87" y="2329"/>
              <a:ext cx="149" cy="177"/>
            </a:xfrm>
            <a:custGeom>
              <a:avLst/>
              <a:gdLst>
                <a:gd name="T0" fmla="*/ 90 w 90"/>
                <a:gd name="T1" fmla="*/ 107 h 107"/>
                <a:gd name="T2" fmla="*/ 90 w 90"/>
                <a:gd name="T3" fmla="*/ 0 h 107"/>
                <a:gd name="T4" fmla="*/ 0 w 90"/>
                <a:gd name="T5" fmla="*/ 0 h 107"/>
                <a:gd name="T6" fmla="*/ 90 w 90"/>
                <a:gd name="T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07">
                  <a:moveTo>
                    <a:pt x="90" y="107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26"/>
                    <a:pt x="71" y="63"/>
                    <a:pt x="90" y="10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D3ED0110-D73C-466E-A9B6-B02A9EE491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1" y="2329"/>
              <a:ext cx="415" cy="443"/>
            </a:xfrm>
            <a:custGeom>
              <a:avLst/>
              <a:gdLst>
                <a:gd name="T0" fmla="*/ 217 w 251"/>
                <a:gd name="T1" fmla="*/ 217 h 268"/>
                <a:gd name="T2" fmla="*/ 251 w 251"/>
                <a:gd name="T3" fmla="*/ 164 h 268"/>
                <a:gd name="T4" fmla="*/ 107 w 251"/>
                <a:gd name="T5" fmla="*/ 0 h 268"/>
                <a:gd name="T6" fmla="*/ 0 w 251"/>
                <a:gd name="T7" fmla="*/ 0 h 268"/>
                <a:gd name="T8" fmla="*/ 0 w 251"/>
                <a:gd name="T9" fmla="*/ 78 h 268"/>
                <a:gd name="T10" fmla="*/ 46 w 251"/>
                <a:gd name="T11" fmla="*/ 70 h 268"/>
                <a:gd name="T12" fmla="*/ 175 w 251"/>
                <a:gd name="T13" fmla="*/ 199 h 268"/>
                <a:gd name="T14" fmla="*/ 156 w 251"/>
                <a:gd name="T15" fmla="*/ 268 h 268"/>
                <a:gd name="T16" fmla="*/ 217 w 251"/>
                <a:gd name="T17" fmla="*/ 21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68">
                  <a:moveTo>
                    <a:pt x="217" y="217"/>
                  </a:moveTo>
                  <a:cubicBezTo>
                    <a:pt x="230" y="202"/>
                    <a:pt x="243" y="184"/>
                    <a:pt x="251" y="164"/>
                  </a:cubicBezTo>
                  <a:cubicBezTo>
                    <a:pt x="238" y="86"/>
                    <a:pt x="181" y="23"/>
                    <a:pt x="10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73"/>
                    <a:pt x="29" y="70"/>
                    <a:pt x="46" y="70"/>
                  </a:cubicBezTo>
                  <a:cubicBezTo>
                    <a:pt x="117" y="70"/>
                    <a:pt x="175" y="128"/>
                    <a:pt x="175" y="199"/>
                  </a:cubicBezTo>
                  <a:cubicBezTo>
                    <a:pt x="175" y="224"/>
                    <a:pt x="168" y="248"/>
                    <a:pt x="156" y="268"/>
                  </a:cubicBezTo>
                  <a:cubicBezTo>
                    <a:pt x="174" y="257"/>
                    <a:pt x="197" y="240"/>
                    <a:pt x="217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99848-3C59-4CF8-92FB-D3CFEFB202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9063106" y="5700010"/>
            <a:ext cx="1026027" cy="172088"/>
          </a:xfrm>
          <a:prstGeom prst="rect">
            <a:avLst/>
          </a:prstGeom>
        </p:spPr>
        <p:txBody>
          <a:bodyPr/>
          <a:lstStyle/>
          <a:p>
            <a:fld id="{35007DF1-9A88-49B4-96E0-FA10CC1B925B}" type="datetime1">
              <a:rPr lang="fr-FR" smtClean="0"/>
              <a:t>31/10/2020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0DC49-0602-40B8-A306-5622968D1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059193" y="4807752"/>
            <a:ext cx="1026028" cy="164264"/>
          </a:xfrm>
          <a:prstGeom prst="rect">
            <a:avLst/>
          </a:prstGeom>
        </p:spPr>
        <p:txBody>
          <a:bodyPr/>
          <a:lstStyle/>
          <a:p>
            <a:r>
              <a:rPr lang="fr-FR"/>
              <a:t>Strictly confidential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9694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B59331-61BB-47FE-95D0-C43522BC0F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9075" y="939800"/>
            <a:ext cx="9463088" cy="3136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FR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3D3E9-6C35-40C4-A180-57498023D30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9059194" y="5703922"/>
            <a:ext cx="1026027" cy="164264"/>
          </a:xfrm>
          <a:prstGeom prst="rect">
            <a:avLst/>
          </a:prstGeom>
        </p:spPr>
        <p:txBody>
          <a:bodyPr/>
          <a:lstStyle/>
          <a:p>
            <a:fld id="{28279C7C-0880-4030-9CEC-71F3E760AF45}" type="datetime1">
              <a:rPr lang="fr-FR" smtClean="0"/>
              <a:t>31/10/2020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801DB3-3C83-4CEC-A6E4-1D3326B842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059193" y="4797141"/>
            <a:ext cx="1026028" cy="164264"/>
          </a:xfrm>
          <a:prstGeom prst="rect">
            <a:avLst/>
          </a:prstGeom>
        </p:spPr>
        <p:txBody>
          <a:bodyPr/>
          <a:lstStyle/>
          <a:p>
            <a:r>
              <a:rPr lang="fr-FR"/>
              <a:t>Strictly confidential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39B270-B62F-4EFC-8CAE-5B751E4E28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6574" y="290059"/>
            <a:ext cx="2571963" cy="35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572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2A1862-365F-4291-BD07-124993A50303}"/>
              </a:ext>
            </a:extLst>
          </p:cNvPr>
          <p:cNvSpPr/>
          <p:nvPr userDrawn="1"/>
        </p:nvSpPr>
        <p:spPr>
          <a:xfrm>
            <a:off x="1" y="1"/>
            <a:ext cx="4273175" cy="6857999"/>
          </a:xfrm>
          <a:prstGeom prst="rect">
            <a:avLst/>
          </a:prstGeom>
          <a:solidFill>
            <a:srgbClr val="F7F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35A8D0-F158-4CB1-94DF-A363FC45FFAC}"/>
              </a:ext>
            </a:extLst>
          </p:cNvPr>
          <p:cNvCxnSpPr>
            <a:cxnSpLocks/>
          </p:cNvCxnSpPr>
          <p:nvPr userDrawn="1"/>
        </p:nvCxnSpPr>
        <p:spPr>
          <a:xfrm>
            <a:off x="415925" y="6465076"/>
            <a:ext cx="907415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1F8BE5-E7EA-4274-90E6-46705315655D}"/>
              </a:ext>
            </a:extLst>
          </p:cNvPr>
          <p:cNvSpPr txBox="1">
            <a:spLocks/>
          </p:cNvSpPr>
          <p:nvPr userDrawn="1"/>
        </p:nvSpPr>
        <p:spPr>
          <a:xfrm>
            <a:off x="8978948" y="6272900"/>
            <a:ext cx="511127" cy="489496"/>
          </a:xfrm>
          <a:prstGeom prst="rect">
            <a:avLst/>
          </a:prstGeom>
        </p:spPr>
        <p:txBody>
          <a:bodyPr vert="horz" wrap="none" lIns="99060" tIns="49530" rIns="0" bIns="49530" rtlCol="0" anchor="b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290D8D-6BA0-418D-AFED-C65293F70DA0}" type="slidenum">
              <a:rPr lang="en-US" sz="813" b="1" i="0" smtClean="0">
                <a:solidFill>
                  <a:schemeClr val="accent1"/>
                </a:solidFill>
                <a:latin typeface="+mn-lt"/>
                <a:ea typeface="Bebas Neue" charset="0"/>
                <a:cs typeface="Bebas Neue" charset="0"/>
              </a:rPr>
              <a:pPr algn="r"/>
              <a:t>‹#›</a:t>
            </a:fld>
            <a:endParaRPr lang="en-US" sz="975" b="1" i="0" dirty="0">
              <a:solidFill>
                <a:schemeClr val="accent1"/>
              </a:solidFill>
              <a:latin typeface="+mn-lt"/>
              <a:ea typeface="Bebas Neue" charset="0"/>
              <a:cs typeface="Bebas Neue" charset="0"/>
            </a:endParaRP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3628A52-2E05-4BC2-8560-194BFC477C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5925" y="336003"/>
            <a:ext cx="4353299" cy="602296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CD0F59-A0D2-4912-9CB9-FA89E9C9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9977" y="3167611"/>
            <a:ext cx="3890098" cy="3323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2400" cap="all" baseline="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TRANSITION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1F1330-C0B5-404D-A4A4-06ED97400BD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007DF1-9A88-49B4-96E0-FA10CC1B925B}" type="datetime1">
              <a:rPr lang="fr-FR" smtClean="0"/>
              <a:t>31/10/2020</a:t>
            </a:fld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86C5E-7CDB-42E3-8557-B60D991E89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/>
              <a:t>Strictly confidential</a:t>
            </a:r>
            <a:endParaRPr lang="fr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76F351-323E-47F4-8FCA-A69C43CDF2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484" y="416440"/>
            <a:ext cx="1597592" cy="21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97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2A1862-365F-4291-BD07-124993A50303}"/>
              </a:ext>
            </a:extLst>
          </p:cNvPr>
          <p:cNvSpPr/>
          <p:nvPr userDrawn="1"/>
        </p:nvSpPr>
        <p:spPr>
          <a:xfrm>
            <a:off x="2" y="1"/>
            <a:ext cx="5665692" cy="6857999"/>
          </a:xfrm>
          <a:prstGeom prst="rect">
            <a:avLst/>
          </a:prstGeom>
          <a:solidFill>
            <a:srgbClr val="F7F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35A8D0-F158-4CB1-94DF-A363FC45FFAC}"/>
              </a:ext>
            </a:extLst>
          </p:cNvPr>
          <p:cNvCxnSpPr>
            <a:cxnSpLocks/>
          </p:cNvCxnSpPr>
          <p:nvPr userDrawn="1"/>
        </p:nvCxnSpPr>
        <p:spPr>
          <a:xfrm>
            <a:off x="415925" y="6465076"/>
            <a:ext cx="907415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1F8BE5-E7EA-4274-90E6-46705315655D}"/>
              </a:ext>
            </a:extLst>
          </p:cNvPr>
          <p:cNvSpPr txBox="1">
            <a:spLocks/>
          </p:cNvSpPr>
          <p:nvPr userDrawn="1"/>
        </p:nvSpPr>
        <p:spPr>
          <a:xfrm>
            <a:off x="8978948" y="6272900"/>
            <a:ext cx="511127" cy="489496"/>
          </a:xfrm>
          <a:prstGeom prst="rect">
            <a:avLst/>
          </a:prstGeom>
        </p:spPr>
        <p:txBody>
          <a:bodyPr vert="horz" wrap="none" lIns="99060" tIns="49530" rIns="0" bIns="49530" rtlCol="0" anchor="b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290D8D-6BA0-418D-AFED-C65293F70DA0}" type="slidenum">
              <a:rPr lang="en-US" sz="813" b="1" i="0" smtClean="0">
                <a:solidFill>
                  <a:schemeClr val="accent1"/>
                </a:solidFill>
                <a:latin typeface="+mn-lt"/>
                <a:ea typeface="Bebas Neue" charset="0"/>
                <a:cs typeface="Bebas Neue" charset="0"/>
              </a:rPr>
              <a:pPr algn="r"/>
              <a:t>‹#›</a:t>
            </a:fld>
            <a:endParaRPr lang="en-US" sz="975" b="1" i="0" dirty="0">
              <a:solidFill>
                <a:schemeClr val="accent1"/>
              </a:solidFill>
              <a:latin typeface="+mn-lt"/>
              <a:ea typeface="Bebas Neue" charset="0"/>
              <a:cs typeface="Bebas Neue" charset="0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CD0F59-A0D2-4912-9CB9-FA89E9C99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8758" y="3049822"/>
            <a:ext cx="3890098" cy="3323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algn="r">
              <a:defRPr sz="2400" cap="all" baseline="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TRANSITION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021A9-F7ED-4B4A-A950-C2516DAD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07DF1-9A88-49B4-96E0-FA10CC1B925B}" type="datetime1">
              <a:rPr lang="fr-FR" smtClean="0"/>
              <a:t>31/10/2020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932DC-5979-4817-AD80-F29B68019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Strictly confidential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BED84F-0F37-42F0-97AD-CB0431892C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484" y="416440"/>
            <a:ext cx="1597592" cy="21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6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3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3FAB71-4333-4AC5-9A17-7B88C3636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925" y="332105"/>
            <a:ext cx="7486630" cy="295466"/>
          </a:xfrm>
          <a:prstGeom prst="rect">
            <a:avLst/>
          </a:prstGeom>
        </p:spPr>
        <p:txBody>
          <a:bodyPr wrap="square" lIns="0" tIns="0">
            <a:spAutoFit/>
          </a:bodyPr>
          <a:lstStyle>
            <a:lvl1pPr>
              <a:defRPr lang="fr-FR" sz="1800" dirty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Slide title</a:t>
            </a:r>
            <a:endParaRPr lang="fr-FR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35A8D0-F158-4CB1-94DF-A363FC45FFAC}"/>
              </a:ext>
            </a:extLst>
          </p:cNvPr>
          <p:cNvCxnSpPr>
            <a:cxnSpLocks/>
          </p:cNvCxnSpPr>
          <p:nvPr userDrawn="1"/>
        </p:nvCxnSpPr>
        <p:spPr>
          <a:xfrm>
            <a:off x="415925" y="6465076"/>
            <a:ext cx="907415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1F8BE5-E7EA-4274-90E6-46705315655D}"/>
              </a:ext>
            </a:extLst>
          </p:cNvPr>
          <p:cNvSpPr txBox="1">
            <a:spLocks/>
          </p:cNvSpPr>
          <p:nvPr userDrawn="1"/>
        </p:nvSpPr>
        <p:spPr>
          <a:xfrm>
            <a:off x="8978948" y="6272900"/>
            <a:ext cx="511127" cy="489496"/>
          </a:xfrm>
          <a:prstGeom prst="rect">
            <a:avLst/>
          </a:prstGeom>
        </p:spPr>
        <p:txBody>
          <a:bodyPr vert="horz" wrap="none" lIns="99060" tIns="49530" rIns="0" bIns="49530" rtlCol="0" anchor="b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290D8D-6BA0-418D-AFED-C65293F70DA0}" type="slidenum">
              <a:rPr lang="en-US" sz="813" b="1" i="0" smtClean="0">
                <a:solidFill>
                  <a:schemeClr val="accent1"/>
                </a:solidFill>
                <a:latin typeface="+mn-lt"/>
                <a:ea typeface="Bebas Neue" charset="0"/>
                <a:cs typeface="Bebas Neue" charset="0"/>
              </a:rPr>
              <a:pPr algn="r"/>
              <a:t>‹#›</a:t>
            </a:fld>
            <a:endParaRPr lang="en-US" sz="975" b="1" i="0" dirty="0">
              <a:solidFill>
                <a:schemeClr val="accent1"/>
              </a:solidFill>
              <a:latin typeface="+mn-lt"/>
              <a:ea typeface="Bebas Neue" charset="0"/>
              <a:cs typeface="Bebas Neue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6B4ED-E796-43CF-AD03-DC33A08A3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925" y="1412875"/>
            <a:ext cx="9074150" cy="948978"/>
          </a:xfrm>
        </p:spPr>
        <p:txBody>
          <a:bodyPr vert="horz" lIns="0" tIns="45720" rIns="91440" bIns="45720" rtlCol="0">
            <a:spAutoFit/>
          </a:bodyPr>
          <a:lstStyle>
            <a:lvl1pPr>
              <a:lnSpc>
                <a:spcPct val="110000"/>
              </a:lnSpc>
              <a:defRPr lang="en-US" dirty="0"/>
            </a:lvl1pPr>
            <a:lvl2pPr>
              <a:lnSpc>
                <a:spcPct val="110000"/>
              </a:lnSpc>
              <a:defRPr lang="en-US" dirty="0"/>
            </a:lvl2pPr>
            <a:lvl3pPr>
              <a:lnSpc>
                <a:spcPct val="110000"/>
              </a:lnSpc>
              <a:defRPr lang="en-US" dirty="0"/>
            </a:lvl3pPr>
            <a:lvl4pPr>
              <a:lnSpc>
                <a:spcPct val="110000"/>
              </a:lnSpc>
              <a:defRPr lang="en-US" dirty="0"/>
            </a:lvl4pPr>
            <a:lvl5pPr>
              <a:lnSpc>
                <a:spcPct val="110000"/>
              </a:lnSpc>
              <a:defRPr lang="fr-FR" dirty="0"/>
            </a:lvl5pPr>
          </a:lstStyle>
          <a:p>
            <a:pPr lvl="0">
              <a:lnSpc>
                <a:spcPct val="10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US"/>
              <a:t>Fifth level</a:t>
            </a:r>
            <a:endParaRPr lang="fr-FR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6C754-9C12-44A2-BF3C-2329CA63889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007DF1-9A88-49B4-96E0-FA10CC1B925B}" type="datetime1">
              <a:rPr lang="fr-FR" smtClean="0"/>
              <a:t>31/10/2020</a:t>
            </a:fld>
            <a:endParaRPr lang="fr-FR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F4A642E-7B5B-4635-9F63-15D399A9D8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/>
              <a:t>Strictly confidential</a:t>
            </a:r>
            <a:endParaRPr lang="fr-FR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E186283-EAFD-4788-B1E6-B13ED2E179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925" y="597831"/>
            <a:ext cx="7486650" cy="342900"/>
          </a:xfrm>
        </p:spPr>
        <p:txBody>
          <a:bodyPr>
            <a:noAutofit/>
          </a:bodyPr>
          <a:lstStyle>
            <a:lvl1pPr marL="0" indent="0">
              <a:buNone/>
              <a:defRPr sz="1300" spc="-8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Slide </a:t>
            </a:r>
            <a:r>
              <a:rPr lang="fr-FR" dirty="0" err="1"/>
              <a:t>subtitle</a:t>
            </a:r>
            <a:endParaRPr lang="fr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537DB2-5517-4C6A-8232-8940161F74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1765" y="328022"/>
            <a:ext cx="288310" cy="29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078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ntent + 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3FAB71-4333-4AC5-9A17-7B88C3636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925" y="332105"/>
            <a:ext cx="7486630" cy="295466"/>
          </a:xfrm>
          <a:prstGeom prst="rect">
            <a:avLst/>
          </a:prstGeom>
        </p:spPr>
        <p:txBody>
          <a:bodyPr wrap="square" lIns="0" tIns="0">
            <a:spAutoFit/>
          </a:bodyPr>
          <a:lstStyle>
            <a:lvl1pPr>
              <a:defRPr lang="fr-FR" sz="1800" dirty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Slide title</a:t>
            </a:r>
            <a:endParaRPr lang="fr-FR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35A8D0-F158-4CB1-94DF-A363FC45FFAC}"/>
              </a:ext>
            </a:extLst>
          </p:cNvPr>
          <p:cNvCxnSpPr>
            <a:cxnSpLocks/>
          </p:cNvCxnSpPr>
          <p:nvPr userDrawn="1"/>
        </p:nvCxnSpPr>
        <p:spPr>
          <a:xfrm>
            <a:off x="415925" y="6465076"/>
            <a:ext cx="907415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1F8BE5-E7EA-4274-90E6-46705315655D}"/>
              </a:ext>
            </a:extLst>
          </p:cNvPr>
          <p:cNvSpPr txBox="1">
            <a:spLocks/>
          </p:cNvSpPr>
          <p:nvPr userDrawn="1"/>
        </p:nvSpPr>
        <p:spPr>
          <a:xfrm>
            <a:off x="8978948" y="6272900"/>
            <a:ext cx="511127" cy="489496"/>
          </a:xfrm>
          <a:prstGeom prst="rect">
            <a:avLst/>
          </a:prstGeom>
        </p:spPr>
        <p:txBody>
          <a:bodyPr vert="horz" wrap="none" lIns="99060" tIns="49530" rIns="0" bIns="49530" rtlCol="0" anchor="b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290D8D-6BA0-418D-AFED-C65293F70DA0}" type="slidenum">
              <a:rPr lang="en-US" sz="813" b="1" i="0" smtClean="0">
                <a:solidFill>
                  <a:schemeClr val="accent1"/>
                </a:solidFill>
                <a:latin typeface="+mn-lt"/>
                <a:ea typeface="Bebas Neue" charset="0"/>
                <a:cs typeface="Bebas Neue" charset="0"/>
              </a:rPr>
              <a:pPr algn="r"/>
              <a:t>‹#›</a:t>
            </a:fld>
            <a:endParaRPr lang="en-US" sz="975" b="1" i="0" dirty="0">
              <a:solidFill>
                <a:schemeClr val="accent1"/>
              </a:solidFill>
              <a:latin typeface="+mn-lt"/>
              <a:ea typeface="Bebas Neue" charset="0"/>
              <a:cs typeface="Bebas Neue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6B4ED-E796-43CF-AD03-DC33A08A3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61937" y="1412875"/>
            <a:ext cx="7228138" cy="948978"/>
          </a:xfrm>
        </p:spPr>
        <p:txBody>
          <a:bodyPr vert="horz" lIns="0" tIns="45720" rIns="91440" bIns="45720" rtlCol="0">
            <a:spAutoFit/>
          </a:bodyPr>
          <a:lstStyle>
            <a:lvl1pPr>
              <a:lnSpc>
                <a:spcPct val="110000"/>
              </a:lnSpc>
              <a:defRPr lang="en-US" dirty="0"/>
            </a:lvl1pPr>
            <a:lvl2pPr>
              <a:lnSpc>
                <a:spcPct val="110000"/>
              </a:lnSpc>
              <a:defRPr lang="en-US" dirty="0"/>
            </a:lvl2pPr>
            <a:lvl3pPr>
              <a:lnSpc>
                <a:spcPct val="110000"/>
              </a:lnSpc>
              <a:defRPr lang="en-US" dirty="0"/>
            </a:lvl3pPr>
            <a:lvl4pPr>
              <a:lnSpc>
                <a:spcPct val="110000"/>
              </a:lnSpc>
              <a:defRPr lang="en-US" dirty="0"/>
            </a:lvl4pPr>
            <a:lvl5pPr>
              <a:lnSpc>
                <a:spcPct val="110000"/>
              </a:lnSpc>
              <a:defRPr lang="fr-FR" dirty="0"/>
            </a:lvl5pPr>
          </a:lstStyle>
          <a:p>
            <a:pPr lvl="0">
              <a:lnSpc>
                <a:spcPct val="10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US"/>
              <a:t>Fifth level</a:t>
            </a:r>
            <a:endParaRPr lang="fr-F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1BC71B7-8649-4B76-89C1-7AACBC1A45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5925" y="1412874"/>
            <a:ext cx="1773822" cy="4860025"/>
          </a:xfrm>
          <a:solidFill>
            <a:schemeClr val="accent3"/>
          </a:solidFill>
        </p:spPr>
        <p:txBody>
          <a:bodyPr vert="horz" lIns="0" tIns="45720" rIns="91440" bIns="45720" rtlCol="0">
            <a:noAutofit/>
          </a:bodyPr>
          <a:lstStyle>
            <a:lvl1pPr>
              <a:lnSpc>
                <a:spcPct val="110000"/>
              </a:lnSpc>
              <a:defRPr lang="en-US" dirty="0"/>
            </a:lvl1pPr>
            <a:lvl2pPr>
              <a:lnSpc>
                <a:spcPct val="110000"/>
              </a:lnSpc>
              <a:defRPr lang="en-US" dirty="0"/>
            </a:lvl2pPr>
            <a:lvl3pPr>
              <a:lnSpc>
                <a:spcPct val="110000"/>
              </a:lnSpc>
              <a:defRPr lang="en-US" dirty="0"/>
            </a:lvl3pPr>
            <a:lvl4pPr>
              <a:lnSpc>
                <a:spcPct val="110000"/>
              </a:lnSpc>
              <a:defRPr lang="en-US" dirty="0"/>
            </a:lvl4pPr>
            <a:lvl5pPr>
              <a:lnSpc>
                <a:spcPct val="110000"/>
              </a:lnSpc>
              <a:defRPr lang="fr-FR" dirty="0"/>
            </a:lvl5pPr>
          </a:lstStyle>
          <a:p>
            <a:pPr lvl="0">
              <a:lnSpc>
                <a:spcPct val="10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US"/>
              <a:t>Third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78D5E-21DC-4468-975A-1D4BCC90C0E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5007DF1-9A88-49B4-96E0-FA10CC1B925B}" type="datetime1">
              <a:rPr lang="fr-FR" smtClean="0"/>
              <a:t>31/10/2020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95021-F4CC-4782-B41B-D0866ABC080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r-FR"/>
              <a:t>Strictly confidential</a:t>
            </a:r>
            <a:endParaRPr lang="fr-FR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DB628F0-F205-4124-8FC2-EE07B8F2EC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925" y="597831"/>
            <a:ext cx="7486650" cy="342900"/>
          </a:xfrm>
        </p:spPr>
        <p:txBody>
          <a:bodyPr>
            <a:noAutofit/>
          </a:bodyPr>
          <a:lstStyle>
            <a:lvl1pPr marL="0" indent="0">
              <a:buNone/>
              <a:defRPr sz="1300" spc="-8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Slide </a:t>
            </a:r>
            <a:r>
              <a:rPr lang="fr-FR" dirty="0" err="1"/>
              <a:t>subtitle</a:t>
            </a: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0518F6-9545-46CF-8316-281AEC875C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1765" y="328022"/>
            <a:ext cx="288310" cy="29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421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x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3FAB71-4333-4AC5-9A17-7B88C3636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925" y="332105"/>
            <a:ext cx="7486630" cy="295466"/>
          </a:xfrm>
          <a:prstGeom prst="rect">
            <a:avLst/>
          </a:prstGeom>
        </p:spPr>
        <p:txBody>
          <a:bodyPr wrap="square" lIns="0" tIns="0">
            <a:spAutoFit/>
          </a:bodyPr>
          <a:lstStyle>
            <a:lvl1pPr>
              <a:lnSpc>
                <a:spcPct val="9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  <a:endParaRPr lang="fr-FR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35A8D0-F158-4CB1-94DF-A363FC45FFAC}"/>
              </a:ext>
            </a:extLst>
          </p:cNvPr>
          <p:cNvCxnSpPr>
            <a:cxnSpLocks/>
          </p:cNvCxnSpPr>
          <p:nvPr userDrawn="1"/>
        </p:nvCxnSpPr>
        <p:spPr>
          <a:xfrm>
            <a:off x="415925" y="6465076"/>
            <a:ext cx="907415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1F8BE5-E7EA-4274-90E6-46705315655D}"/>
              </a:ext>
            </a:extLst>
          </p:cNvPr>
          <p:cNvSpPr txBox="1">
            <a:spLocks/>
          </p:cNvSpPr>
          <p:nvPr userDrawn="1"/>
        </p:nvSpPr>
        <p:spPr>
          <a:xfrm>
            <a:off x="8978948" y="6272900"/>
            <a:ext cx="511127" cy="489496"/>
          </a:xfrm>
          <a:prstGeom prst="rect">
            <a:avLst/>
          </a:prstGeom>
        </p:spPr>
        <p:txBody>
          <a:bodyPr vert="horz" wrap="none" lIns="99060" tIns="49530" rIns="0" bIns="49530" rtlCol="0" anchor="b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290D8D-6BA0-418D-AFED-C65293F70DA0}" type="slidenum">
              <a:rPr lang="en-US" sz="813" b="1" i="0" smtClean="0">
                <a:solidFill>
                  <a:schemeClr val="accent1"/>
                </a:solidFill>
                <a:latin typeface="+mn-lt"/>
                <a:ea typeface="Bebas Neue" charset="0"/>
                <a:cs typeface="Bebas Neue" charset="0"/>
              </a:rPr>
              <a:pPr algn="r"/>
              <a:t>‹#›</a:t>
            </a:fld>
            <a:endParaRPr lang="en-US" sz="975" b="1" i="0" dirty="0">
              <a:solidFill>
                <a:schemeClr val="accent1"/>
              </a:solidFill>
              <a:latin typeface="+mn-lt"/>
              <a:ea typeface="Bebas Neue" charset="0"/>
              <a:cs typeface="Bebas Neue" charset="0"/>
            </a:endParaRP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3BD2150-6FF0-43A0-AC4A-59DB03915E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5925" y="1412875"/>
            <a:ext cx="1499644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E154812-84F0-41B7-87AE-3487CB23106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309552" y="1412875"/>
            <a:ext cx="1499644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E6A79A2-D8AF-458E-BE62-BB01BD843D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03179" y="1412875"/>
            <a:ext cx="1499644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AF698AC2-42F1-4FB9-91F6-823F164C450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806" y="1412875"/>
            <a:ext cx="1499644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69F3BB12-16CF-442F-9F9D-DB3B6A15323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990431" y="1412875"/>
            <a:ext cx="1499644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885003D9-AAB3-4048-96BB-6C5393C2FB0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5925" y="3938975"/>
            <a:ext cx="1499644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5F20EA62-1D4C-4A3B-9FBE-5A1888F1D4D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9552" y="3938975"/>
            <a:ext cx="1499644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70D6848-3C78-4DD9-AEA0-5EFC3EF9D3C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03179" y="3938975"/>
            <a:ext cx="1499644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CBF90BA-165A-455F-87DD-5A8E582185D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806" y="3938975"/>
            <a:ext cx="1499644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B1C91500-7C18-465B-BA8F-BD6BA9809D1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990431" y="3938975"/>
            <a:ext cx="1499644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4EEA4-6615-4AB6-BECB-8756BEFD070D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35007DF1-9A88-49B4-96E0-FA10CC1B925B}" type="datetime1">
              <a:rPr lang="fr-FR" smtClean="0"/>
              <a:t>31/10/2020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75CAC-4D77-442E-ABE6-320F09A181E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fr-FR"/>
              <a:t>Strictly confidential</a:t>
            </a:r>
            <a:endParaRPr lang="fr-FR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8FE64C7-6E04-420D-903D-CD3FED1A89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5925" y="597831"/>
            <a:ext cx="7486650" cy="342900"/>
          </a:xfrm>
        </p:spPr>
        <p:txBody>
          <a:bodyPr>
            <a:noAutofit/>
          </a:bodyPr>
          <a:lstStyle>
            <a:lvl1pPr marL="0" indent="0">
              <a:buNone/>
              <a:defRPr sz="1300" spc="-8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Slide </a:t>
            </a:r>
            <a:r>
              <a:rPr lang="fr-FR" dirty="0" err="1"/>
              <a:t>subtitle</a:t>
            </a:r>
            <a:endParaRPr lang="fr-FR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9F61039-752B-483A-94E4-AFDD34805C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1765" y="328022"/>
            <a:ext cx="288310" cy="29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1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x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3FAB71-4333-4AC5-9A17-7B88C3636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925" y="332105"/>
            <a:ext cx="7486630" cy="295466"/>
          </a:xfrm>
          <a:prstGeom prst="rect">
            <a:avLst/>
          </a:prstGeom>
        </p:spPr>
        <p:txBody>
          <a:bodyPr wrap="square" lIns="0" tIns="0">
            <a:spAutoFit/>
          </a:bodyPr>
          <a:lstStyle>
            <a:lvl1pPr>
              <a:lnSpc>
                <a:spcPct val="9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  <a:endParaRPr lang="fr-FR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35A8D0-F158-4CB1-94DF-A363FC45FFAC}"/>
              </a:ext>
            </a:extLst>
          </p:cNvPr>
          <p:cNvCxnSpPr>
            <a:cxnSpLocks/>
          </p:cNvCxnSpPr>
          <p:nvPr userDrawn="1"/>
        </p:nvCxnSpPr>
        <p:spPr>
          <a:xfrm>
            <a:off x="415925" y="6465076"/>
            <a:ext cx="907415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1F8BE5-E7EA-4274-90E6-46705315655D}"/>
              </a:ext>
            </a:extLst>
          </p:cNvPr>
          <p:cNvSpPr txBox="1">
            <a:spLocks/>
          </p:cNvSpPr>
          <p:nvPr userDrawn="1"/>
        </p:nvSpPr>
        <p:spPr>
          <a:xfrm>
            <a:off x="8978948" y="6272900"/>
            <a:ext cx="511127" cy="489496"/>
          </a:xfrm>
          <a:prstGeom prst="rect">
            <a:avLst/>
          </a:prstGeom>
        </p:spPr>
        <p:txBody>
          <a:bodyPr vert="horz" wrap="none" lIns="99060" tIns="49530" rIns="0" bIns="49530" rtlCol="0" anchor="b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290D8D-6BA0-418D-AFED-C65293F70DA0}" type="slidenum">
              <a:rPr lang="en-US" sz="813" b="1" i="0" smtClean="0">
                <a:solidFill>
                  <a:schemeClr val="accent1"/>
                </a:solidFill>
                <a:latin typeface="+mn-lt"/>
                <a:ea typeface="Bebas Neue" charset="0"/>
                <a:cs typeface="Bebas Neue" charset="0"/>
              </a:rPr>
              <a:pPr algn="r"/>
              <a:t>‹#›</a:t>
            </a:fld>
            <a:endParaRPr lang="en-US" sz="975" b="1" i="0" dirty="0">
              <a:solidFill>
                <a:schemeClr val="accent1"/>
              </a:solidFill>
              <a:latin typeface="+mn-lt"/>
              <a:ea typeface="Bebas Neue" charset="0"/>
              <a:cs typeface="Bebas Neue" charset="0"/>
            </a:endParaRP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3BD2150-6FF0-43A0-AC4A-59DB03915E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5925" y="1412875"/>
            <a:ext cx="1499644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E154812-84F0-41B7-87AE-3487CB23106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309552" y="1412875"/>
            <a:ext cx="1499644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E6A79A2-D8AF-458E-BE62-BB01BD843D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03179" y="1412875"/>
            <a:ext cx="1499644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AF698AC2-42F1-4FB9-91F6-823F164C450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806" y="1412875"/>
            <a:ext cx="1499644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69F3BB12-16CF-442F-9F9D-DB3B6A15323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990431" y="1412875"/>
            <a:ext cx="1499644" cy="13515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B6674-CED8-4EC9-89A5-606BC6868336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35007DF1-9A88-49B4-96E0-FA10CC1B925B}" type="datetime1">
              <a:rPr lang="fr-FR" smtClean="0"/>
              <a:t>31/10/2020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F5DAB-5C96-46E9-ADA5-02D96022F36A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fr-FR"/>
              <a:t>Strictly confidential</a:t>
            </a:r>
            <a:endParaRPr lang="fr-FR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EB740ADC-45D0-41EC-863D-AAA5AC5A9F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5925" y="597831"/>
            <a:ext cx="7486650" cy="342900"/>
          </a:xfrm>
        </p:spPr>
        <p:txBody>
          <a:bodyPr>
            <a:noAutofit/>
          </a:bodyPr>
          <a:lstStyle>
            <a:lvl1pPr marL="0" indent="0">
              <a:buNone/>
              <a:defRPr sz="1300" spc="-8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Slide </a:t>
            </a:r>
            <a:r>
              <a:rPr lang="fr-FR" dirty="0" err="1"/>
              <a:t>subtitle</a:t>
            </a:r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E9A21E-D4EF-4525-B001-2D3AE6A923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1765" y="328022"/>
            <a:ext cx="288310" cy="29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304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E6A79A2-D8AF-458E-BE62-BB01BD843D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760" y="1412875"/>
            <a:ext cx="1900329" cy="171261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D3FAB71-4333-4AC5-9A17-7B88C3636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925" y="332105"/>
            <a:ext cx="7486630" cy="295466"/>
          </a:xfrm>
          <a:prstGeom prst="rect">
            <a:avLst/>
          </a:prstGeom>
        </p:spPr>
        <p:txBody>
          <a:bodyPr wrap="square" lIns="0" tIns="0">
            <a:spAutoFit/>
          </a:bodyPr>
          <a:lstStyle>
            <a:lvl1pPr>
              <a:lnSpc>
                <a:spcPct val="9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  <a:endParaRPr lang="fr-FR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35A8D0-F158-4CB1-94DF-A363FC45FFAC}"/>
              </a:ext>
            </a:extLst>
          </p:cNvPr>
          <p:cNvCxnSpPr>
            <a:cxnSpLocks/>
          </p:cNvCxnSpPr>
          <p:nvPr userDrawn="1"/>
        </p:nvCxnSpPr>
        <p:spPr>
          <a:xfrm>
            <a:off x="415925" y="6465076"/>
            <a:ext cx="907415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1F8BE5-E7EA-4274-90E6-46705315655D}"/>
              </a:ext>
            </a:extLst>
          </p:cNvPr>
          <p:cNvSpPr txBox="1">
            <a:spLocks/>
          </p:cNvSpPr>
          <p:nvPr userDrawn="1"/>
        </p:nvSpPr>
        <p:spPr>
          <a:xfrm>
            <a:off x="8978948" y="6272900"/>
            <a:ext cx="511127" cy="489496"/>
          </a:xfrm>
          <a:prstGeom prst="rect">
            <a:avLst/>
          </a:prstGeom>
        </p:spPr>
        <p:txBody>
          <a:bodyPr vert="horz" wrap="none" lIns="99060" tIns="49530" rIns="0" bIns="49530" rtlCol="0" anchor="b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290D8D-6BA0-418D-AFED-C65293F70DA0}" type="slidenum">
              <a:rPr lang="en-US" sz="813" b="1" i="0" smtClean="0">
                <a:solidFill>
                  <a:schemeClr val="accent1"/>
                </a:solidFill>
                <a:latin typeface="+mn-lt"/>
                <a:ea typeface="Bebas Neue" charset="0"/>
                <a:cs typeface="Bebas Neue" charset="0"/>
              </a:rPr>
              <a:pPr algn="r"/>
              <a:t>‹#›</a:t>
            </a:fld>
            <a:endParaRPr lang="en-US" sz="975" b="1" i="0" dirty="0">
              <a:solidFill>
                <a:schemeClr val="accent1"/>
              </a:solidFill>
              <a:latin typeface="+mn-lt"/>
              <a:ea typeface="Bebas Neue" charset="0"/>
              <a:cs typeface="Bebas Neue" charset="0"/>
            </a:endParaRP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3BD2150-6FF0-43A0-AC4A-59DB03915E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5924" y="1412875"/>
            <a:ext cx="1900329" cy="171261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E154812-84F0-41B7-87AE-3487CB23106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29342" y="1412875"/>
            <a:ext cx="1900329" cy="171261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300"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6E1CD-DB49-4F19-A85F-9671CE29624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5007DF1-9A88-49B4-96E0-FA10CC1B925B}" type="datetime1">
              <a:rPr lang="fr-FR" smtClean="0"/>
              <a:t>31/10/2020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C98FA-E60F-4F44-8496-5AF8EFCB9D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Strictly confidential</a:t>
            </a:r>
            <a:endParaRPr lang="fr-FR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976618B-695E-4B55-A224-B342082554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5925" y="597831"/>
            <a:ext cx="7486650" cy="342900"/>
          </a:xfrm>
        </p:spPr>
        <p:txBody>
          <a:bodyPr>
            <a:noAutofit/>
          </a:bodyPr>
          <a:lstStyle>
            <a:lvl1pPr marL="0" indent="0">
              <a:buNone/>
              <a:defRPr sz="1300" spc="-8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Slide </a:t>
            </a:r>
            <a:r>
              <a:rPr lang="fr-FR" dirty="0" err="1"/>
              <a:t>subtitle</a:t>
            </a:r>
            <a:endParaRPr lang="fr-F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BD8D10-17AE-40CF-BF66-38C0C254D8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01765" y="328022"/>
            <a:ext cx="288310" cy="29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659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EE733-3DD1-41C8-A147-FAAC72D85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925" y="1412875"/>
            <a:ext cx="9074149" cy="1042850"/>
          </a:xfrm>
          <a:prstGeom prst="rect">
            <a:avLst/>
          </a:prstGeom>
        </p:spPr>
        <p:txBody>
          <a:bodyPr vert="horz" lIns="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D2947E-D4C7-4D5B-8E45-6B4CBC9BE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9063106" y="5700010"/>
            <a:ext cx="1026027" cy="172088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07DF1-9A88-49B4-96E0-FA10CC1B925B}" type="datetime1">
              <a:rPr lang="fr-FR" smtClean="0"/>
              <a:t>31/10/2020</a:t>
            </a:fld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71A575-C210-492A-8CD4-57C898B88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059193" y="4807752"/>
            <a:ext cx="1026028" cy="16426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err="1"/>
              <a:t>Strictly</a:t>
            </a:r>
            <a:r>
              <a:rPr lang="fr-FR" dirty="0"/>
              <a:t> </a:t>
            </a:r>
            <a:r>
              <a:rPr lang="fr-FR" dirty="0" err="1"/>
              <a:t>confidential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8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95" r:id="rId2"/>
    <p:sldLayoutId id="2147483775" r:id="rId3"/>
    <p:sldLayoutId id="2147483782" r:id="rId4"/>
    <p:sldLayoutId id="2147483765" r:id="rId5"/>
    <p:sldLayoutId id="2147483796" r:id="rId6"/>
    <p:sldLayoutId id="2147483787" r:id="rId7"/>
    <p:sldLayoutId id="2147483797" r:id="rId8"/>
    <p:sldLayoutId id="2147483788" r:id="rId9"/>
    <p:sldLayoutId id="2147483789" r:id="rId10"/>
    <p:sldLayoutId id="2147483777" r:id="rId11"/>
    <p:sldLayoutId id="2147483778" r:id="rId12"/>
    <p:sldLayoutId id="2147483779" r:id="rId13"/>
    <p:sldLayoutId id="2147483780" r:id="rId14"/>
    <p:sldLayoutId id="2147483799" r:id="rId15"/>
    <p:sldLayoutId id="2147483800" r:id="rId16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SzPct val="140000"/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SzPct val="120000"/>
        <a:buFont typeface="Courier New" panose="02070309020205020404" pitchFamily="49" charset="0"/>
        <a:buChar char="o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8" userDrawn="1">
          <p15:clr>
            <a:srgbClr val="F26B43"/>
          </p15:clr>
        </p15:guide>
        <p15:guide id="2" pos="262" userDrawn="1">
          <p15:clr>
            <a:srgbClr val="F26B43"/>
          </p15:clr>
        </p15:guide>
        <p15:guide id="3" orient="horz" pos="142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121B1EA-F02C-4EED-85F2-F647811605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5131" b="25131"/>
          <a:stretch>
            <a:fillRect/>
          </a:stretch>
        </p:blipFill>
        <p:spPr/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E59598-D2B7-4046-BE2B-EEFB8970243D}"/>
              </a:ext>
            </a:extLst>
          </p:cNvPr>
          <p:cNvSpPr txBox="1"/>
          <p:nvPr/>
        </p:nvSpPr>
        <p:spPr>
          <a:xfrm>
            <a:off x="1806575" y="4257762"/>
            <a:ext cx="775716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>
                <a:solidFill>
                  <a:schemeClr val="accent2"/>
                </a:solidFill>
                <a:latin typeface="+mj-lt"/>
              </a:rPr>
              <a:t>Repo </a:t>
            </a:r>
            <a:r>
              <a:rPr lang="fr-FR" sz="3200" dirty="0" err="1">
                <a:solidFill>
                  <a:schemeClr val="accent2"/>
                </a:solidFill>
                <a:latin typeface="+mj-lt"/>
              </a:rPr>
              <a:t>Alert</a:t>
            </a:r>
            <a:r>
              <a:rPr lang="fr-FR" sz="3200" dirty="0">
                <a:solidFill>
                  <a:schemeClr val="accent2"/>
                </a:solidFill>
                <a:latin typeface="+mj-lt"/>
              </a:rPr>
              <a:t> Monitor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942AB-3FD1-4E71-BFCF-65A5A9856DB5}"/>
              </a:ext>
            </a:extLst>
          </p:cNvPr>
          <p:cNvSpPr txBox="1"/>
          <p:nvPr/>
        </p:nvSpPr>
        <p:spPr>
          <a:xfrm>
            <a:off x="1806575" y="5749520"/>
            <a:ext cx="2987040" cy="2600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  <a:spcAft>
                <a:spcPts val="975"/>
              </a:spcAft>
            </a:pPr>
            <a:r>
              <a:rPr lang="fr-FR" sz="1000" b="1" dirty="0" err="1">
                <a:solidFill>
                  <a:schemeClr val="accent1"/>
                </a:solidFill>
              </a:rPr>
              <a:t>November</a:t>
            </a:r>
            <a:r>
              <a:rPr lang="fr-FR" sz="1000" b="1" dirty="0">
                <a:solidFill>
                  <a:schemeClr val="accent1"/>
                </a:solidFill>
              </a:rPr>
              <a:t> 2020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EA0CD2-943A-4042-8022-3BFDCF8069E2}"/>
              </a:ext>
            </a:extLst>
          </p:cNvPr>
          <p:cNvSpPr txBox="1"/>
          <p:nvPr/>
        </p:nvSpPr>
        <p:spPr>
          <a:xfrm>
            <a:off x="1806575" y="6012311"/>
            <a:ext cx="5128260" cy="2600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  <a:spcAft>
                <a:spcPts val="975"/>
              </a:spcAft>
            </a:pPr>
            <a:r>
              <a:rPr lang="it-IT" sz="800" b="1" dirty="0"/>
              <a:t>Created by – </a:t>
            </a:r>
            <a:r>
              <a:rPr lang="it-IT" sz="1000" b="1" dirty="0"/>
              <a:t>Mouafek Ayadi</a:t>
            </a:r>
            <a:endParaRPr lang="fr-FR" sz="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017A42-D0F9-48D3-B04B-1E5B3CCC0D51}"/>
              </a:ext>
            </a:extLst>
          </p:cNvPr>
          <p:cNvSpPr txBox="1"/>
          <p:nvPr/>
        </p:nvSpPr>
        <p:spPr>
          <a:xfrm>
            <a:off x="5881098" y="5749520"/>
            <a:ext cx="4954554" cy="88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975"/>
              </a:spcAft>
            </a:pPr>
            <a:r>
              <a:rPr lang="it-IT" sz="800" b="1" dirty="0"/>
              <a:t>Supervised by – </a:t>
            </a:r>
            <a:r>
              <a:rPr lang="it-IT" sz="1000" b="1" dirty="0"/>
              <a:t>Mrs. Ines Slimen</a:t>
            </a:r>
          </a:p>
          <a:p>
            <a:pPr>
              <a:lnSpc>
                <a:spcPct val="120000"/>
              </a:lnSpc>
              <a:spcAft>
                <a:spcPts val="975"/>
              </a:spcAft>
            </a:pPr>
            <a:r>
              <a:rPr lang="it-IT" sz="1000" b="1" dirty="0"/>
              <a:t>	          Mrs. Maroua Hddad</a:t>
            </a:r>
          </a:p>
          <a:p>
            <a:pPr>
              <a:lnSpc>
                <a:spcPct val="120000"/>
              </a:lnSpc>
              <a:spcAft>
                <a:spcPts val="975"/>
              </a:spcAft>
            </a:pPr>
            <a:r>
              <a:rPr lang="it-IT" sz="1000" b="1" dirty="0"/>
              <a:t>	          Mr. Walid Frikha </a:t>
            </a:r>
            <a:endParaRPr lang="fr-FR" sz="11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11A9E-2467-46AF-8AD9-BF86959A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098" y="216842"/>
            <a:ext cx="2191804" cy="53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46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FB63BC-F34E-4CD8-9B4A-0A96FA9F9E5B}"/>
              </a:ext>
            </a:extLst>
          </p:cNvPr>
          <p:cNvSpPr txBox="1"/>
          <p:nvPr/>
        </p:nvSpPr>
        <p:spPr>
          <a:xfrm>
            <a:off x="489857" y="302472"/>
            <a:ext cx="4954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Needs Specification: Actors Identification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CDE4C-8A1B-4511-B793-D44F6F1BE151}"/>
              </a:ext>
            </a:extLst>
          </p:cNvPr>
          <p:cNvSpPr txBox="1"/>
          <p:nvPr/>
        </p:nvSpPr>
        <p:spPr>
          <a:xfrm>
            <a:off x="489857" y="2792736"/>
            <a:ext cx="8999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Admin: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control and manage the Website                      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Analyst: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use the platform services</a:t>
            </a:r>
          </a:p>
        </p:txBody>
      </p:sp>
    </p:spTree>
    <p:extLst>
      <p:ext uri="{BB962C8B-B14F-4D97-AF65-F5344CB8AC3E}">
        <p14:creationId xmlns:p14="http://schemas.microsoft.com/office/powerpoint/2010/main" val="4134922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9">
            <a:extLst>
              <a:ext uri="{FF2B5EF4-FFF2-40B4-BE49-F238E27FC236}">
                <a16:creationId xmlns:a16="http://schemas.microsoft.com/office/drawing/2014/main" id="{7D039A54-7C83-4874-A3A7-BC146FDC0673}"/>
              </a:ext>
            </a:extLst>
          </p:cNvPr>
          <p:cNvSpPr txBox="1">
            <a:spLocks/>
          </p:cNvSpPr>
          <p:nvPr/>
        </p:nvSpPr>
        <p:spPr>
          <a:xfrm>
            <a:off x="415925" y="332105"/>
            <a:ext cx="7486630" cy="2954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Conception: CRISP-DM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2A7750-C982-48D7-9100-15E9E6BF53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" y="2952045"/>
            <a:ext cx="4693298" cy="2759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D28C5-E29F-40C4-A0F5-778343952E1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917" y="2770435"/>
            <a:ext cx="3259455" cy="3122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7DAAA-A400-4C00-9D27-ED9FDCC0EBB0}"/>
              </a:ext>
            </a:extLst>
          </p:cNvPr>
          <p:cNvSpPr txBox="1"/>
          <p:nvPr/>
        </p:nvSpPr>
        <p:spPr>
          <a:xfrm>
            <a:off x="2393302" y="1146245"/>
            <a:ext cx="4954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B050"/>
                </a:solidFill>
              </a:rPr>
              <a:t>Approach used for developing AI models</a:t>
            </a:r>
          </a:p>
        </p:txBody>
      </p:sp>
    </p:spTree>
    <p:extLst>
      <p:ext uri="{BB962C8B-B14F-4D97-AF65-F5344CB8AC3E}">
        <p14:creationId xmlns:p14="http://schemas.microsoft.com/office/powerpoint/2010/main" val="2858572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9">
            <a:extLst>
              <a:ext uri="{FF2B5EF4-FFF2-40B4-BE49-F238E27FC236}">
                <a16:creationId xmlns:a16="http://schemas.microsoft.com/office/drawing/2014/main" id="{7D039A54-7C83-4874-A3A7-BC146FDC0673}"/>
              </a:ext>
            </a:extLst>
          </p:cNvPr>
          <p:cNvSpPr txBox="1">
            <a:spLocks/>
          </p:cNvSpPr>
          <p:nvPr/>
        </p:nvSpPr>
        <p:spPr>
          <a:xfrm>
            <a:off x="415925" y="332105"/>
            <a:ext cx="7486630" cy="2954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Conception: MVT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9CCD39-1F07-428A-AFF4-34F5AECD2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350" y="2522379"/>
            <a:ext cx="7183300" cy="300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1FE9E-F90C-4953-AAE3-A3AED569613B}"/>
              </a:ext>
            </a:extLst>
          </p:cNvPr>
          <p:cNvSpPr txBox="1"/>
          <p:nvPr/>
        </p:nvSpPr>
        <p:spPr>
          <a:xfrm>
            <a:off x="2475723" y="1041744"/>
            <a:ext cx="4954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B050"/>
                </a:solidFill>
              </a:rPr>
              <a:t>DP used for developing the Django Website</a:t>
            </a:r>
          </a:p>
        </p:txBody>
      </p:sp>
    </p:spTree>
    <p:extLst>
      <p:ext uri="{BB962C8B-B14F-4D97-AF65-F5344CB8AC3E}">
        <p14:creationId xmlns:p14="http://schemas.microsoft.com/office/powerpoint/2010/main" val="4015531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9">
            <a:extLst>
              <a:ext uri="{FF2B5EF4-FFF2-40B4-BE49-F238E27FC236}">
                <a16:creationId xmlns:a16="http://schemas.microsoft.com/office/drawing/2014/main" id="{7D039A54-7C83-4874-A3A7-BC146FDC0673}"/>
              </a:ext>
            </a:extLst>
          </p:cNvPr>
          <p:cNvSpPr txBox="1">
            <a:spLocks/>
          </p:cNvSpPr>
          <p:nvPr/>
        </p:nvSpPr>
        <p:spPr>
          <a:xfrm>
            <a:off x="415925" y="332105"/>
            <a:ext cx="7486630" cy="2954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Conception: Class Diagram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901A1-AD49-471D-A93E-330101746B5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852256"/>
            <a:ext cx="9065426" cy="55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89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9">
            <a:extLst>
              <a:ext uri="{FF2B5EF4-FFF2-40B4-BE49-F238E27FC236}">
                <a16:creationId xmlns:a16="http://schemas.microsoft.com/office/drawing/2014/main" id="{7D039A54-7C83-4874-A3A7-BC146FDC0673}"/>
              </a:ext>
            </a:extLst>
          </p:cNvPr>
          <p:cNvSpPr txBox="1">
            <a:spLocks/>
          </p:cNvSpPr>
          <p:nvPr/>
        </p:nvSpPr>
        <p:spPr>
          <a:xfrm>
            <a:off x="415925" y="332105"/>
            <a:ext cx="7486630" cy="2954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Integration: End to End ML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AF317-BC6D-4405-8A71-FA45CDF0C4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50" y="1296141"/>
            <a:ext cx="9001234" cy="44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74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9">
            <a:extLst>
              <a:ext uri="{FF2B5EF4-FFF2-40B4-BE49-F238E27FC236}">
                <a16:creationId xmlns:a16="http://schemas.microsoft.com/office/drawing/2014/main" id="{7D039A54-7C83-4874-A3A7-BC146FDC0673}"/>
              </a:ext>
            </a:extLst>
          </p:cNvPr>
          <p:cNvSpPr txBox="1">
            <a:spLocks/>
          </p:cNvSpPr>
          <p:nvPr/>
        </p:nvSpPr>
        <p:spPr>
          <a:xfrm>
            <a:off x="415925" y="332105"/>
            <a:ext cx="7486630" cy="2954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Integration: Execution Scenario</a:t>
            </a:r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0335C133-28C4-44E1-BC74-BC25C58227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42938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5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9">
            <a:extLst>
              <a:ext uri="{FF2B5EF4-FFF2-40B4-BE49-F238E27FC236}">
                <a16:creationId xmlns:a16="http://schemas.microsoft.com/office/drawing/2014/main" id="{7D039A54-7C83-4874-A3A7-BC146FDC0673}"/>
              </a:ext>
            </a:extLst>
          </p:cNvPr>
          <p:cNvSpPr txBox="1">
            <a:spLocks/>
          </p:cNvSpPr>
          <p:nvPr/>
        </p:nvSpPr>
        <p:spPr>
          <a:xfrm>
            <a:off x="3476365" y="2903558"/>
            <a:ext cx="7486630" cy="2954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Conclusion and Perspectives</a:t>
            </a:r>
          </a:p>
        </p:txBody>
      </p:sp>
    </p:spTree>
    <p:extLst>
      <p:ext uri="{BB962C8B-B14F-4D97-AF65-F5344CB8AC3E}">
        <p14:creationId xmlns:p14="http://schemas.microsoft.com/office/powerpoint/2010/main" val="2927312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Espace réservé du texte 65">
            <a:extLst>
              <a:ext uri="{FF2B5EF4-FFF2-40B4-BE49-F238E27FC236}">
                <a16:creationId xmlns:a16="http://schemas.microsoft.com/office/drawing/2014/main" id="{26D1D26D-DB83-4F3B-8F73-93E2351FE4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30326" y="2298995"/>
            <a:ext cx="1740327" cy="90204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B91C4895-DF6F-4F59-A754-0A0C8583B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5" y="332105"/>
            <a:ext cx="7486630" cy="300082"/>
          </a:xfrm>
        </p:spPr>
        <p:txBody>
          <a:bodyPr wrap="square" lIns="0" tIns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Table of Contents</a:t>
            </a:r>
          </a:p>
        </p:txBody>
      </p:sp>
      <p:sp>
        <p:nvSpPr>
          <p:cNvPr id="57" name="Espace réservé du texte 56">
            <a:extLst>
              <a:ext uri="{FF2B5EF4-FFF2-40B4-BE49-F238E27FC236}">
                <a16:creationId xmlns:a16="http://schemas.microsoft.com/office/drawing/2014/main" id="{3B715D93-3C5A-41C8-B199-9E7C321721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379" y="2156894"/>
            <a:ext cx="565200" cy="530454"/>
          </a:xfrm>
        </p:spPr>
        <p:txBody>
          <a:bodyPr/>
          <a:lstStyle/>
          <a:p>
            <a:r>
              <a:rPr lang="en-GB" dirty="0"/>
              <a:t>03</a:t>
            </a:r>
          </a:p>
        </p:txBody>
      </p:sp>
      <p:sp>
        <p:nvSpPr>
          <p:cNvPr id="58" name="Espace réservé du texte 57">
            <a:extLst>
              <a:ext uri="{FF2B5EF4-FFF2-40B4-BE49-F238E27FC236}">
                <a16:creationId xmlns:a16="http://schemas.microsoft.com/office/drawing/2014/main" id="{B0D0C1CC-7DDA-4C75-B123-06E1A806AB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4645" y="2156894"/>
            <a:ext cx="565200" cy="530454"/>
          </a:xfrm>
        </p:spPr>
        <p:txBody>
          <a:bodyPr/>
          <a:lstStyle/>
          <a:p>
            <a:r>
              <a:rPr lang="en-GB" dirty="0"/>
              <a:t>05</a:t>
            </a:r>
          </a:p>
        </p:txBody>
      </p:sp>
      <p:sp>
        <p:nvSpPr>
          <p:cNvPr id="59" name="Espace réservé du texte 58">
            <a:extLst>
              <a:ext uri="{FF2B5EF4-FFF2-40B4-BE49-F238E27FC236}">
                <a16:creationId xmlns:a16="http://schemas.microsoft.com/office/drawing/2014/main" id="{4F6E6F16-A405-486B-B8F3-3BDE01BF3B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32611" y="2156894"/>
            <a:ext cx="565200" cy="530454"/>
          </a:xfrm>
        </p:spPr>
        <p:txBody>
          <a:bodyPr/>
          <a:lstStyle/>
          <a:p>
            <a:r>
              <a:rPr lang="en-GB" dirty="0"/>
              <a:t>08</a:t>
            </a:r>
          </a:p>
        </p:txBody>
      </p:sp>
      <p:sp>
        <p:nvSpPr>
          <p:cNvPr id="67" name="Espace réservé du texte 66">
            <a:extLst>
              <a:ext uri="{FF2B5EF4-FFF2-40B4-BE49-F238E27FC236}">
                <a16:creationId xmlns:a16="http://schemas.microsoft.com/office/drawing/2014/main" id="{9E336CC8-7715-4ACB-8874-B9EB44928D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99593" y="2298995"/>
            <a:ext cx="1740327" cy="902043"/>
          </a:xfrm>
        </p:spPr>
        <p:txBody>
          <a:bodyPr/>
          <a:lstStyle/>
          <a:p>
            <a:r>
              <a:rPr lang="en-US" dirty="0"/>
              <a:t>Challenges and Solution</a:t>
            </a:r>
          </a:p>
        </p:txBody>
      </p:sp>
      <p:sp>
        <p:nvSpPr>
          <p:cNvPr id="68" name="Espace réservé du texte 67">
            <a:extLst>
              <a:ext uri="{FF2B5EF4-FFF2-40B4-BE49-F238E27FC236}">
                <a16:creationId xmlns:a16="http://schemas.microsoft.com/office/drawing/2014/main" id="{F4A8F38E-181D-4CC0-82BE-25CEAF1F32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07559" y="2298995"/>
            <a:ext cx="1740327" cy="902043"/>
          </a:xfrm>
        </p:spPr>
        <p:txBody>
          <a:bodyPr/>
          <a:lstStyle/>
          <a:p>
            <a:r>
              <a:rPr lang="en-US" dirty="0"/>
              <a:t>Needs Specification</a:t>
            </a:r>
          </a:p>
        </p:txBody>
      </p:sp>
      <p:cxnSp>
        <p:nvCxnSpPr>
          <p:cNvPr id="25" name="Connecteur droit 11">
            <a:extLst>
              <a:ext uri="{FF2B5EF4-FFF2-40B4-BE49-F238E27FC236}">
                <a16:creationId xmlns:a16="http://schemas.microsoft.com/office/drawing/2014/main" id="{97EDB6FD-83CB-430D-A6A9-B86231C4150B}"/>
              </a:ext>
            </a:extLst>
          </p:cNvPr>
          <p:cNvCxnSpPr/>
          <p:nvPr/>
        </p:nvCxnSpPr>
        <p:spPr>
          <a:xfrm>
            <a:off x="1075038" y="2298995"/>
            <a:ext cx="0" cy="902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14">
            <a:extLst>
              <a:ext uri="{FF2B5EF4-FFF2-40B4-BE49-F238E27FC236}">
                <a16:creationId xmlns:a16="http://schemas.microsoft.com/office/drawing/2014/main" id="{1CB9CC06-537E-4BF7-81B9-D5775B74B41B}"/>
              </a:ext>
            </a:extLst>
          </p:cNvPr>
          <p:cNvCxnSpPr/>
          <p:nvPr/>
        </p:nvCxnSpPr>
        <p:spPr>
          <a:xfrm>
            <a:off x="4044304" y="2298995"/>
            <a:ext cx="0" cy="902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17">
            <a:extLst>
              <a:ext uri="{FF2B5EF4-FFF2-40B4-BE49-F238E27FC236}">
                <a16:creationId xmlns:a16="http://schemas.microsoft.com/office/drawing/2014/main" id="{806B6DD6-04F1-4EB0-B96B-5CBD282D0ED0}"/>
              </a:ext>
            </a:extLst>
          </p:cNvPr>
          <p:cNvCxnSpPr/>
          <p:nvPr/>
        </p:nvCxnSpPr>
        <p:spPr>
          <a:xfrm>
            <a:off x="7352270" y="2298995"/>
            <a:ext cx="0" cy="902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65">
            <a:extLst>
              <a:ext uri="{FF2B5EF4-FFF2-40B4-BE49-F238E27FC236}">
                <a16:creationId xmlns:a16="http://schemas.microsoft.com/office/drawing/2014/main" id="{4BBE75AF-AF86-431E-8753-632C037DCEEE}"/>
              </a:ext>
            </a:extLst>
          </p:cNvPr>
          <p:cNvSpPr txBox="1">
            <a:spLocks/>
          </p:cNvSpPr>
          <p:nvPr/>
        </p:nvSpPr>
        <p:spPr>
          <a:xfrm>
            <a:off x="1330326" y="3965803"/>
            <a:ext cx="1740327" cy="902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Conception</a:t>
            </a:r>
          </a:p>
        </p:txBody>
      </p:sp>
      <p:sp>
        <p:nvSpPr>
          <p:cNvPr id="15" name="Espace réservé du texte 56">
            <a:extLst>
              <a:ext uri="{FF2B5EF4-FFF2-40B4-BE49-F238E27FC236}">
                <a16:creationId xmlns:a16="http://schemas.microsoft.com/office/drawing/2014/main" id="{F05FE3C9-BBC7-4738-9DE5-0BC34016AA71}"/>
              </a:ext>
            </a:extLst>
          </p:cNvPr>
          <p:cNvSpPr txBox="1">
            <a:spLocks/>
          </p:cNvSpPr>
          <p:nvPr/>
        </p:nvSpPr>
        <p:spPr>
          <a:xfrm>
            <a:off x="355379" y="3823702"/>
            <a:ext cx="565200" cy="53045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20000"/>
              <a:buFontTx/>
              <a:buNone/>
              <a:defRPr sz="32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15</a:t>
            </a:r>
          </a:p>
        </p:txBody>
      </p:sp>
      <p:cxnSp>
        <p:nvCxnSpPr>
          <p:cNvPr id="16" name="Connecteur droit 11">
            <a:extLst>
              <a:ext uri="{FF2B5EF4-FFF2-40B4-BE49-F238E27FC236}">
                <a16:creationId xmlns:a16="http://schemas.microsoft.com/office/drawing/2014/main" id="{68169DD6-D4CF-4C93-991C-92BBE9249A9A}"/>
              </a:ext>
            </a:extLst>
          </p:cNvPr>
          <p:cNvCxnSpPr/>
          <p:nvPr/>
        </p:nvCxnSpPr>
        <p:spPr>
          <a:xfrm>
            <a:off x="1075038" y="3965803"/>
            <a:ext cx="0" cy="902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texte 65">
            <a:extLst>
              <a:ext uri="{FF2B5EF4-FFF2-40B4-BE49-F238E27FC236}">
                <a16:creationId xmlns:a16="http://schemas.microsoft.com/office/drawing/2014/main" id="{6F780A5B-15FE-4AE6-90E7-59A8EAF4D609}"/>
              </a:ext>
            </a:extLst>
          </p:cNvPr>
          <p:cNvSpPr txBox="1">
            <a:spLocks/>
          </p:cNvSpPr>
          <p:nvPr/>
        </p:nvSpPr>
        <p:spPr>
          <a:xfrm>
            <a:off x="4296955" y="3914012"/>
            <a:ext cx="1740327" cy="902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Integration</a:t>
            </a:r>
          </a:p>
        </p:txBody>
      </p:sp>
      <p:sp>
        <p:nvSpPr>
          <p:cNvPr id="21" name="Espace réservé du texte 56">
            <a:extLst>
              <a:ext uri="{FF2B5EF4-FFF2-40B4-BE49-F238E27FC236}">
                <a16:creationId xmlns:a16="http://schemas.microsoft.com/office/drawing/2014/main" id="{57B93331-91F6-49BB-874F-8F8AF31D4E09}"/>
              </a:ext>
            </a:extLst>
          </p:cNvPr>
          <p:cNvSpPr txBox="1">
            <a:spLocks/>
          </p:cNvSpPr>
          <p:nvPr/>
        </p:nvSpPr>
        <p:spPr>
          <a:xfrm>
            <a:off x="3322008" y="3771911"/>
            <a:ext cx="565200" cy="53045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20000"/>
              <a:buFontTx/>
              <a:buNone/>
              <a:defRPr sz="32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15</a:t>
            </a:r>
          </a:p>
        </p:txBody>
      </p:sp>
      <p:cxnSp>
        <p:nvCxnSpPr>
          <p:cNvPr id="22" name="Connecteur droit 11">
            <a:extLst>
              <a:ext uri="{FF2B5EF4-FFF2-40B4-BE49-F238E27FC236}">
                <a16:creationId xmlns:a16="http://schemas.microsoft.com/office/drawing/2014/main" id="{01B74ED7-2F15-46C1-8945-DD90CFDDB9A9}"/>
              </a:ext>
            </a:extLst>
          </p:cNvPr>
          <p:cNvCxnSpPr/>
          <p:nvPr/>
        </p:nvCxnSpPr>
        <p:spPr>
          <a:xfrm>
            <a:off x="4041667" y="3914012"/>
            <a:ext cx="0" cy="902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u texte 65">
            <a:extLst>
              <a:ext uri="{FF2B5EF4-FFF2-40B4-BE49-F238E27FC236}">
                <a16:creationId xmlns:a16="http://schemas.microsoft.com/office/drawing/2014/main" id="{A319D529-DD3F-4B75-A7D3-490D91EB4704}"/>
              </a:ext>
            </a:extLst>
          </p:cNvPr>
          <p:cNvSpPr txBox="1">
            <a:spLocks/>
          </p:cNvSpPr>
          <p:nvPr/>
        </p:nvSpPr>
        <p:spPr>
          <a:xfrm>
            <a:off x="7599461" y="3869622"/>
            <a:ext cx="1740327" cy="9020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rgbClr val="000000"/>
                </a:solidFill>
                <a:latin typeface="+mn-lt"/>
              </a:rPr>
              <a:t>Conclusion and Perspectives</a:t>
            </a:r>
          </a:p>
        </p:txBody>
      </p:sp>
      <p:sp>
        <p:nvSpPr>
          <p:cNvPr id="24" name="Espace réservé du texte 56">
            <a:extLst>
              <a:ext uri="{FF2B5EF4-FFF2-40B4-BE49-F238E27FC236}">
                <a16:creationId xmlns:a16="http://schemas.microsoft.com/office/drawing/2014/main" id="{DCA713CC-4A9E-49B1-BFD5-EF6E213377B3}"/>
              </a:ext>
            </a:extLst>
          </p:cNvPr>
          <p:cNvSpPr txBox="1">
            <a:spLocks/>
          </p:cNvSpPr>
          <p:nvPr/>
        </p:nvSpPr>
        <p:spPr>
          <a:xfrm>
            <a:off x="6624514" y="3727521"/>
            <a:ext cx="565200" cy="53045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20000"/>
              <a:buFontTx/>
              <a:buNone/>
              <a:defRPr sz="32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Tx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15</a:t>
            </a:r>
          </a:p>
        </p:txBody>
      </p:sp>
      <p:cxnSp>
        <p:nvCxnSpPr>
          <p:cNvPr id="28" name="Connecteur droit 11">
            <a:extLst>
              <a:ext uri="{FF2B5EF4-FFF2-40B4-BE49-F238E27FC236}">
                <a16:creationId xmlns:a16="http://schemas.microsoft.com/office/drawing/2014/main" id="{E09D6ADD-71E9-4A77-A301-11850E609796}"/>
              </a:ext>
            </a:extLst>
          </p:cNvPr>
          <p:cNvCxnSpPr/>
          <p:nvPr/>
        </p:nvCxnSpPr>
        <p:spPr>
          <a:xfrm>
            <a:off x="7344173" y="3869622"/>
            <a:ext cx="0" cy="902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717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9">
            <a:extLst>
              <a:ext uri="{FF2B5EF4-FFF2-40B4-BE49-F238E27FC236}">
                <a16:creationId xmlns:a16="http://schemas.microsoft.com/office/drawing/2014/main" id="{7D039A54-7C83-4874-A3A7-BC146FDC0673}"/>
              </a:ext>
            </a:extLst>
          </p:cNvPr>
          <p:cNvSpPr txBox="1">
            <a:spLocks/>
          </p:cNvSpPr>
          <p:nvPr/>
        </p:nvSpPr>
        <p:spPr>
          <a:xfrm>
            <a:off x="415925" y="332105"/>
            <a:ext cx="7486630" cy="2954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Overview: The Company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0E1CC-5CD1-47D7-89A1-25BFCA41A9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872" y="2036461"/>
            <a:ext cx="4427220" cy="3210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263B00-76C7-4F82-A0F8-0CC2F9E54931}"/>
              </a:ext>
            </a:extLst>
          </p:cNvPr>
          <p:cNvSpPr txBox="1"/>
          <p:nvPr/>
        </p:nvSpPr>
        <p:spPr>
          <a:xfrm>
            <a:off x="306908" y="2125698"/>
            <a:ext cx="442722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spcBef>
                <a:spcPts val="1200"/>
              </a:spcBef>
              <a:spcAft>
                <a:spcPts val="12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ODDO BHF is an independent Franco-German financial services group.</a:t>
            </a:r>
          </a:p>
          <a:p>
            <a:pPr indent="457200"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ODDO BHF operates in Private Banking, Asset Management and Corporate and Investment Banking.</a:t>
            </a:r>
          </a:p>
          <a:p>
            <a:pPr indent="457200"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ODDO BHF has geographical presence all around the world, mainly in France and Germany.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3" name="Espace réservé du texte 11">
            <a:extLst>
              <a:ext uri="{FF2B5EF4-FFF2-40B4-BE49-F238E27FC236}">
                <a16:creationId xmlns:a16="http://schemas.microsoft.com/office/drawing/2014/main" id="{512B5254-B4D7-4D03-9BD8-FF2590B5B013}"/>
              </a:ext>
            </a:extLst>
          </p:cNvPr>
          <p:cNvSpPr txBox="1">
            <a:spLocks/>
          </p:cNvSpPr>
          <p:nvPr/>
        </p:nvSpPr>
        <p:spPr>
          <a:xfrm>
            <a:off x="417599" y="6458465"/>
            <a:ext cx="4217859" cy="230832"/>
          </a:xfrm>
          <a:prstGeom prst="rect">
            <a:avLst/>
          </a:prstGeom>
        </p:spPr>
        <p:txBody>
          <a:bodyPr/>
          <a:lstStyle>
            <a:lvl1pPr marL="180975" indent="-1809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§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dirty="0"/>
              <a:t>Sources: </a:t>
            </a:r>
            <a:r>
              <a:rPr lang="en-GB" dirty="0" err="1"/>
              <a:t>Oddo</a:t>
            </a:r>
            <a:r>
              <a:rPr lang="en-GB" dirty="0"/>
              <a:t> BHF.</a:t>
            </a:r>
          </a:p>
        </p:txBody>
      </p:sp>
    </p:spTree>
    <p:extLst>
      <p:ext uri="{BB962C8B-B14F-4D97-AF65-F5344CB8AC3E}">
        <p14:creationId xmlns:p14="http://schemas.microsoft.com/office/powerpoint/2010/main" val="2219322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9">
            <a:extLst>
              <a:ext uri="{FF2B5EF4-FFF2-40B4-BE49-F238E27FC236}">
                <a16:creationId xmlns:a16="http://schemas.microsoft.com/office/drawing/2014/main" id="{7D039A54-7C83-4874-A3A7-BC146FDC0673}"/>
              </a:ext>
            </a:extLst>
          </p:cNvPr>
          <p:cNvSpPr txBox="1">
            <a:spLocks/>
          </p:cNvSpPr>
          <p:nvPr/>
        </p:nvSpPr>
        <p:spPr>
          <a:xfrm>
            <a:off x="415925" y="332105"/>
            <a:ext cx="7486630" cy="2954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Overview: The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91620-CDB3-4349-95E6-0AA4773A84E0}"/>
              </a:ext>
            </a:extLst>
          </p:cNvPr>
          <p:cNvSpPr txBox="1"/>
          <p:nvPr/>
        </p:nvSpPr>
        <p:spPr>
          <a:xfrm>
            <a:off x="417599" y="2042025"/>
            <a:ext cx="8975324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spcBef>
                <a:spcPts val="1200"/>
              </a:spcBef>
              <a:spcAft>
                <a:spcPts val="12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Fixed Income department within the ODDO BHF group, deals with many securities divided into two major categories (Equities and Bonds), and each has its own derivatives.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>
              <a:spcBef>
                <a:spcPts val="1200"/>
              </a:spcBef>
              <a:spcAft>
                <a:spcPts val="12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Report Alert Monitor is an alert system for notifying ODDO BHF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Fixed Income department about daily Abnormal market movements, hosted in a website.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website has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dynamic dashboards that analyze daily financial transactions, which gives an overview on the market movements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2" name="Espace réservé du texte 11">
            <a:extLst>
              <a:ext uri="{FF2B5EF4-FFF2-40B4-BE49-F238E27FC236}">
                <a16:creationId xmlns:a16="http://schemas.microsoft.com/office/drawing/2014/main" id="{85931C3A-5D5C-4058-A497-7D9496A73DFB}"/>
              </a:ext>
            </a:extLst>
          </p:cNvPr>
          <p:cNvSpPr txBox="1">
            <a:spLocks/>
          </p:cNvSpPr>
          <p:nvPr/>
        </p:nvSpPr>
        <p:spPr>
          <a:xfrm>
            <a:off x="417599" y="6458465"/>
            <a:ext cx="4217859" cy="230832"/>
          </a:xfrm>
          <a:prstGeom prst="rect">
            <a:avLst/>
          </a:prstGeom>
        </p:spPr>
        <p:txBody>
          <a:bodyPr/>
          <a:lstStyle>
            <a:lvl1pPr marL="180975" indent="-1809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§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dirty="0"/>
              <a:t>Sources: </a:t>
            </a:r>
            <a:r>
              <a:rPr lang="en-GB" dirty="0" err="1"/>
              <a:t>Oddo</a:t>
            </a:r>
            <a:r>
              <a:rPr lang="en-GB" dirty="0"/>
              <a:t> BHF.</a:t>
            </a:r>
          </a:p>
        </p:txBody>
      </p:sp>
    </p:spTree>
    <p:extLst>
      <p:ext uri="{BB962C8B-B14F-4D97-AF65-F5344CB8AC3E}">
        <p14:creationId xmlns:p14="http://schemas.microsoft.com/office/powerpoint/2010/main" val="1094771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9">
            <a:extLst>
              <a:ext uri="{FF2B5EF4-FFF2-40B4-BE49-F238E27FC236}">
                <a16:creationId xmlns:a16="http://schemas.microsoft.com/office/drawing/2014/main" id="{7D039A54-7C83-4874-A3A7-BC146FDC0673}"/>
              </a:ext>
            </a:extLst>
          </p:cNvPr>
          <p:cNvSpPr txBox="1">
            <a:spLocks/>
          </p:cNvSpPr>
          <p:nvPr/>
        </p:nvSpPr>
        <p:spPr>
          <a:xfrm>
            <a:off x="415925" y="332105"/>
            <a:ext cx="7486630" cy="2954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The 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91620-CDB3-4349-95E6-0AA4773A84E0}"/>
              </a:ext>
            </a:extLst>
          </p:cNvPr>
          <p:cNvSpPr txBox="1"/>
          <p:nvPr/>
        </p:nvSpPr>
        <p:spPr>
          <a:xfrm>
            <a:off x="465338" y="1674673"/>
            <a:ext cx="8975324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spcBef>
                <a:spcPts val="1200"/>
              </a:spcBef>
              <a:spcAft>
                <a:spcPts val="12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Traditional tools are not made for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spotting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abnormal market movements, and using them for automating daily analytics is not a convenient task. </a:t>
            </a:r>
          </a:p>
          <a:p>
            <a:pPr indent="457200"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Detecting anomalies in financial transactions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manually takes days and weeks and it does not include all the data, which affect the decision making.</a:t>
            </a:r>
          </a:p>
          <a:p>
            <a:pPr indent="457200"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Absence of an end to end pipeline that goes from processing the raw data, to producing  anomalies alert system and insightful dashboards for analytics.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Espace réservé du texte 11">
            <a:extLst>
              <a:ext uri="{FF2B5EF4-FFF2-40B4-BE49-F238E27FC236}">
                <a16:creationId xmlns:a16="http://schemas.microsoft.com/office/drawing/2014/main" id="{EC84F8CB-7518-462A-B446-C13DCEAEB0CC}"/>
              </a:ext>
            </a:extLst>
          </p:cNvPr>
          <p:cNvSpPr txBox="1">
            <a:spLocks/>
          </p:cNvSpPr>
          <p:nvPr/>
        </p:nvSpPr>
        <p:spPr>
          <a:xfrm>
            <a:off x="417599" y="6458465"/>
            <a:ext cx="4217859" cy="230832"/>
          </a:xfrm>
          <a:prstGeom prst="rect">
            <a:avLst/>
          </a:prstGeom>
        </p:spPr>
        <p:txBody>
          <a:bodyPr/>
          <a:lstStyle>
            <a:lvl1pPr marL="180975" indent="-1809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§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dirty="0"/>
              <a:t>Sources: </a:t>
            </a:r>
            <a:r>
              <a:rPr lang="en-GB" dirty="0" err="1"/>
              <a:t>Oddo</a:t>
            </a:r>
            <a:r>
              <a:rPr lang="en-GB" dirty="0"/>
              <a:t> BHF.</a:t>
            </a:r>
          </a:p>
        </p:txBody>
      </p:sp>
    </p:spTree>
    <p:extLst>
      <p:ext uri="{BB962C8B-B14F-4D97-AF65-F5344CB8AC3E}">
        <p14:creationId xmlns:p14="http://schemas.microsoft.com/office/powerpoint/2010/main" val="4105776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811658BE-0919-45EF-8591-58CAB86610B8}"/>
              </a:ext>
            </a:extLst>
          </p:cNvPr>
          <p:cNvGrpSpPr/>
          <p:nvPr/>
        </p:nvGrpSpPr>
        <p:grpSpPr>
          <a:xfrm>
            <a:off x="2775369" y="4948659"/>
            <a:ext cx="1128166" cy="1296741"/>
            <a:chOff x="3798555" y="2823804"/>
            <a:chExt cx="1446176" cy="1662270"/>
          </a:xfrm>
        </p:grpSpPr>
        <p:sp>
          <p:nvSpPr>
            <p:cNvPr id="11" name="Hexagone 10">
              <a:extLst>
                <a:ext uri="{FF2B5EF4-FFF2-40B4-BE49-F238E27FC236}">
                  <a16:creationId xmlns:a16="http://schemas.microsoft.com/office/drawing/2014/main" id="{6C74562E-BBA6-407C-93C7-29A1F13283D0}"/>
                </a:ext>
              </a:extLst>
            </p:cNvPr>
            <p:cNvSpPr/>
            <p:nvPr/>
          </p:nvSpPr>
          <p:spPr>
            <a:xfrm rot="5400000">
              <a:off x="3690508" y="2931851"/>
              <a:ext cx="1662270" cy="1446175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Hexagone 4">
              <a:extLst>
                <a:ext uri="{FF2B5EF4-FFF2-40B4-BE49-F238E27FC236}">
                  <a16:creationId xmlns:a16="http://schemas.microsoft.com/office/drawing/2014/main" id="{9A3ABC96-9B54-4B43-B01D-12529541E480}"/>
                </a:ext>
              </a:extLst>
            </p:cNvPr>
            <p:cNvSpPr txBox="1"/>
            <p:nvPr/>
          </p:nvSpPr>
          <p:spPr>
            <a:xfrm>
              <a:off x="3798555" y="3082841"/>
              <a:ext cx="1446176" cy="11441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000" b="1" kern="1200" dirty="0"/>
                <a:t>DAILY EXCEL UPDATE </a:t>
              </a:r>
            </a:p>
          </p:txBody>
        </p:sp>
      </p:grpSp>
      <p:sp>
        <p:nvSpPr>
          <p:cNvPr id="61" name="Title 9">
            <a:extLst>
              <a:ext uri="{FF2B5EF4-FFF2-40B4-BE49-F238E27FC236}">
                <a16:creationId xmlns:a16="http://schemas.microsoft.com/office/drawing/2014/main" id="{7D039A54-7C83-4874-A3A7-BC146FDC0673}"/>
              </a:ext>
            </a:extLst>
          </p:cNvPr>
          <p:cNvSpPr txBox="1">
            <a:spLocks/>
          </p:cNvSpPr>
          <p:nvPr/>
        </p:nvSpPr>
        <p:spPr>
          <a:xfrm>
            <a:off x="415925" y="332105"/>
            <a:ext cx="7486630" cy="2954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chemeClr val="accent1"/>
                </a:solidFill>
                <a:latin typeface="+mn-lt"/>
              </a:rPr>
              <a:t>Solution: The Architecture </a:t>
            </a:r>
          </a:p>
        </p:txBody>
      </p:sp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2AC64A3E-6EB9-4AAC-B372-1C58E4A2F6F1}"/>
              </a:ext>
            </a:extLst>
          </p:cNvPr>
          <p:cNvGrpSpPr/>
          <p:nvPr/>
        </p:nvGrpSpPr>
        <p:grpSpPr>
          <a:xfrm>
            <a:off x="7040060" y="2371109"/>
            <a:ext cx="1964984" cy="2258601"/>
            <a:chOff x="4576497" y="1412869"/>
            <a:chExt cx="1446176" cy="1662270"/>
          </a:xfrm>
        </p:grpSpPr>
        <p:sp>
          <p:nvSpPr>
            <p:cNvPr id="107" name="Hexagone 106">
              <a:extLst>
                <a:ext uri="{FF2B5EF4-FFF2-40B4-BE49-F238E27FC236}">
                  <a16:creationId xmlns:a16="http://schemas.microsoft.com/office/drawing/2014/main" id="{83907645-A6CE-4B13-AA3E-AB4FB9D72C57}"/>
                </a:ext>
              </a:extLst>
            </p:cNvPr>
            <p:cNvSpPr/>
            <p:nvPr/>
          </p:nvSpPr>
          <p:spPr>
            <a:xfrm rot="5400000">
              <a:off x="4468450" y="1520916"/>
              <a:ext cx="1662270" cy="1446175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C9C1A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8" name="Hexagone 8">
              <a:extLst>
                <a:ext uri="{FF2B5EF4-FFF2-40B4-BE49-F238E27FC236}">
                  <a16:creationId xmlns:a16="http://schemas.microsoft.com/office/drawing/2014/main" id="{F0C8ED27-69DD-4476-B071-F751B82952F2}"/>
                </a:ext>
              </a:extLst>
            </p:cNvPr>
            <p:cNvSpPr txBox="1"/>
            <p:nvPr/>
          </p:nvSpPr>
          <p:spPr>
            <a:xfrm>
              <a:off x="4586929" y="1671907"/>
              <a:ext cx="1435744" cy="1144196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200" b="1" kern="1200" dirty="0"/>
                <a:t>DJANGO</a:t>
              </a:r>
            </a:p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200" b="1" kern="1200" dirty="0"/>
                <a:t>DASHBOARDS</a:t>
              </a:r>
            </a:p>
          </p:txBody>
        </p:sp>
      </p:grpSp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8576687B-ECCC-4B91-BA74-17021FD7E7B0}"/>
              </a:ext>
            </a:extLst>
          </p:cNvPr>
          <p:cNvGrpSpPr/>
          <p:nvPr/>
        </p:nvGrpSpPr>
        <p:grpSpPr>
          <a:xfrm>
            <a:off x="4185207" y="2650073"/>
            <a:ext cx="1486596" cy="1696493"/>
            <a:chOff x="3014628" y="1412869"/>
            <a:chExt cx="1456607" cy="1662270"/>
          </a:xfrm>
        </p:grpSpPr>
        <p:sp>
          <p:nvSpPr>
            <p:cNvPr id="117" name="Hexagone 116">
              <a:extLst>
                <a:ext uri="{FF2B5EF4-FFF2-40B4-BE49-F238E27FC236}">
                  <a16:creationId xmlns:a16="http://schemas.microsoft.com/office/drawing/2014/main" id="{0157E352-B7FB-49F5-ADDA-42B8301A598B}"/>
                </a:ext>
              </a:extLst>
            </p:cNvPr>
            <p:cNvSpPr/>
            <p:nvPr/>
          </p:nvSpPr>
          <p:spPr>
            <a:xfrm rot="5400000">
              <a:off x="2906581" y="1520916"/>
              <a:ext cx="1662270" cy="1446175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8" name="Hexagone 6">
              <a:extLst>
                <a:ext uri="{FF2B5EF4-FFF2-40B4-BE49-F238E27FC236}">
                  <a16:creationId xmlns:a16="http://schemas.microsoft.com/office/drawing/2014/main" id="{9FBF283B-B2FE-4BE3-A984-5399F39F33F3}"/>
                </a:ext>
              </a:extLst>
            </p:cNvPr>
            <p:cNvSpPr txBox="1"/>
            <p:nvPr/>
          </p:nvSpPr>
          <p:spPr>
            <a:xfrm>
              <a:off x="3025060" y="1671907"/>
              <a:ext cx="1446175" cy="1144196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9550" tIns="209550" rIns="209550" bIns="209550" numCol="1" spcCol="1270" anchor="ctr" anchorCtr="0">
              <a:noAutofit/>
            </a:bodyPr>
            <a:lstStyle/>
            <a:p>
              <a:pPr marL="0" lvl="0" indent="0"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200" b="1" kern="1200" dirty="0"/>
                <a:t>AI MODELS</a:t>
              </a:r>
            </a:p>
          </p:txBody>
        </p:sp>
      </p:grpSp>
      <p:pic>
        <p:nvPicPr>
          <p:cNvPr id="1026" name="Picture 2" descr="Image result for ihs markit logo">
            <a:extLst>
              <a:ext uri="{FF2B5EF4-FFF2-40B4-BE49-F238E27FC236}">
                <a16:creationId xmlns:a16="http://schemas.microsoft.com/office/drawing/2014/main" id="{D1806AFE-FF76-4347-8D84-66F9BF939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38" y="1320102"/>
            <a:ext cx="1360422" cy="38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ZoneTexte 86">
            <a:extLst>
              <a:ext uri="{FF2B5EF4-FFF2-40B4-BE49-F238E27FC236}">
                <a16:creationId xmlns:a16="http://schemas.microsoft.com/office/drawing/2014/main" id="{132909D0-8C05-4D01-A3FA-D4E37A1CBC3E}"/>
              </a:ext>
            </a:extLst>
          </p:cNvPr>
          <p:cNvSpPr txBox="1"/>
          <p:nvPr/>
        </p:nvSpPr>
        <p:spPr>
          <a:xfrm>
            <a:off x="5849131" y="282628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fr-FR" sz="1200" b="1" dirty="0">
                <a:solidFill>
                  <a:srgbClr val="E62230"/>
                </a:solidFill>
              </a:rPr>
              <a:t>ALERTS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8741F99-BB28-4B3D-B37D-B05421879FB0}"/>
              </a:ext>
            </a:extLst>
          </p:cNvPr>
          <p:cNvSpPr/>
          <p:nvPr/>
        </p:nvSpPr>
        <p:spPr>
          <a:xfrm>
            <a:off x="509324" y="2650072"/>
            <a:ext cx="1685597" cy="1627667"/>
          </a:xfrm>
          <a:prstGeom prst="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SQL SERVER</a:t>
            </a:r>
          </a:p>
        </p:txBody>
      </p:sp>
      <p:sp>
        <p:nvSpPr>
          <p:cNvPr id="77" name="Espace réservé du texte 11">
            <a:extLst>
              <a:ext uri="{FF2B5EF4-FFF2-40B4-BE49-F238E27FC236}">
                <a16:creationId xmlns:a16="http://schemas.microsoft.com/office/drawing/2014/main" id="{4AD1E2AC-E3C7-49F5-8493-A5CEE541A48A}"/>
              </a:ext>
            </a:extLst>
          </p:cNvPr>
          <p:cNvSpPr txBox="1">
            <a:spLocks/>
          </p:cNvSpPr>
          <p:nvPr/>
        </p:nvSpPr>
        <p:spPr>
          <a:xfrm>
            <a:off x="417599" y="6458465"/>
            <a:ext cx="4217859" cy="230832"/>
          </a:xfrm>
          <a:prstGeom prst="rect">
            <a:avLst/>
          </a:prstGeom>
        </p:spPr>
        <p:txBody>
          <a:bodyPr/>
          <a:lstStyle>
            <a:lvl1pPr marL="180975" indent="-1809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§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dirty="0"/>
              <a:t>Sources: </a:t>
            </a:r>
            <a:r>
              <a:rPr lang="en-GB" dirty="0" err="1"/>
              <a:t>Oddo</a:t>
            </a:r>
            <a:r>
              <a:rPr lang="en-GB" dirty="0"/>
              <a:t> BHF.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A51FE84B-0806-4AD9-B94C-507695600F6B}"/>
              </a:ext>
            </a:extLst>
          </p:cNvPr>
          <p:cNvCxnSpPr>
            <a:cxnSpLocks/>
          </p:cNvCxnSpPr>
          <p:nvPr/>
        </p:nvCxnSpPr>
        <p:spPr>
          <a:xfrm>
            <a:off x="1352122" y="1746873"/>
            <a:ext cx="0" cy="79214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748A7B29-101E-420A-BBDA-E8C84557FE16}"/>
              </a:ext>
            </a:extLst>
          </p:cNvPr>
          <p:cNvCxnSpPr>
            <a:cxnSpLocks/>
          </p:cNvCxnSpPr>
          <p:nvPr/>
        </p:nvCxnSpPr>
        <p:spPr>
          <a:xfrm flipH="1" flipV="1">
            <a:off x="2239965" y="4383980"/>
            <a:ext cx="684435" cy="71604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1E637B3F-FCE9-4AE3-B504-2D5F47A7C8A9}"/>
              </a:ext>
            </a:extLst>
          </p:cNvPr>
          <p:cNvCxnSpPr>
            <a:cxnSpLocks/>
          </p:cNvCxnSpPr>
          <p:nvPr/>
        </p:nvCxnSpPr>
        <p:spPr>
          <a:xfrm>
            <a:off x="2410807" y="3519149"/>
            <a:ext cx="1586427" cy="0"/>
          </a:xfrm>
          <a:prstGeom prst="straightConnector1">
            <a:avLst/>
          </a:prstGeom>
          <a:ln w="19050">
            <a:solidFill>
              <a:schemeClr val="accent4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7F0B81CF-EDEA-4E2D-A5E9-2C99CAF6710E}"/>
              </a:ext>
            </a:extLst>
          </p:cNvPr>
          <p:cNvCxnSpPr>
            <a:cxnSpLocks/>
          </p:cNvCxnSpPr>
          <p:nvPr/>
        </p:nvCxnSpPr>
        <p:spPr>
          <a:xfrm>
            <a:off x="5798727" y="3215935"/>
            <a:ext cx="950416" cy="0"/>
          </a:xfrm>
          <a:prstGeom prst="straightConnector1">
            <a:avLst/>
          </a:prstGeom>
          <a:ln w="19050">
            <a:solidFill>
              <a:srgbClr val="E621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>
            <a:extLst>
              <a:ext uri="{FF2B5EF4-FFF2-40B4-BE49-F238E27FC236}">
                <a16:creationId xmlns:a16="http://schemas.microsoft.com/office/drawing/2014/main" id="{573CA602-922E-4D45-88B9-6B3B4A4AEC91}"/>
              </a:ext>
            </a:extLst>
          </p:cNvPr>
          <p:cNvCxnSpPr>
            <a:cxnSpLocks/>
          </p:cNvCxnSpPr>
          <p:nvPr/>
        </p:nvCxnSpPr>
        <p:spPr>
          <a:xfrm>
            <a:off x="5798727" y="3983826"/>
            <a:ext cx="950416" cy="0"/>
          </a:xfrm>
          <a:prstGeom prst="straightConnector1">
            <a:avLst/>
          </a:prstGeom>
          <a:ln w="19050">
            <a:solidFill>
              <a:srgbClr val="E621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2" descr="Image result for ihs markit logo">
            <a:extLst>
              <a:ext uri="{FF2B5EF4-FFF2-40B4-BE49-F238E27FC236}">
                <a16:creationId xmlns:a16="http://schemas.microsoft.com/office/drawing/2014/main" id="{486A043F-20AA-464E-863D-7618DFB62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234" y="5397136"/>
            <a:ext cx="1430423" cy="39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ZoneTexte 133">
            <a:extLst>
              <a:ext uri="{FF2B5EF4-FFF2-40B4-BE49-F238E27FC236}">
                <a16:creationId xmlns:a16="http://schemas.microsoft.com/office/drawing/2014/main" id="{25255A09-2CD7-4AA6-B78C-496D4B7AF8F3}"/>
              </a:ext>
            </a:extLst>
          </p:cNvPr>
          <p:cNvSpPr txBox="1"/>
          <p:nvPr/>
        </p:nvSpPr>
        <p:spPr>
          <a:xfrm rot="2787578">
            <a:off x="2450784" y="4532893"/>
            <a:ext cx="588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fr-FR" sz="1200" b="1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A921A5CA-88D4-4D44-B237-96ED9A28B468}"/>
              </a:ext>
            </a:extLst>
          </p:cNvPr>
          <p:cNvSpPr txBox="1"/>
          <p:nvPr/>
        </p:nvSpPr>
        <p:spPr>
          <a:xfrm>
            <a:off x="1352122" y="1965415"/>
            <a:ext cx="588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fr-FR" sz="1200" b="1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A8C4E3-9555-4AD7-A6ED-9B4888FA07E5}"/>
              </a:ext>
            </a:extLst>
          </p:cNvPr>
          <p:cNvSpPr txBox="1"/>
          <p:nvPr/>
        </p:nvSpPr>
        <p:spPr>
          <a:xfrm>
            <a:off x="5883742" y="3266683"/>
            <a:ext cx="495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>
                <a:solidFill>
                  <a:srgbClr val="00B050"/>
                </a:solidFill>
              </a:rPr>
              <a:t>Equities</a:t>
            </a:r>
            <a:endParaRPr lang="fr-FR" sz="1800" b="1" dirty="0"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627DE7-72E6-4618-98A4-8DC636317E45}"/>
              </a:ext>
            </a:extLst>
          </p:cNvPr>
          <p:cNvSpPr txBox="1"/>
          <p:nvPr/>
        </p:nvSpPr>
        <p:spPr>
          <a:xfrm>
            <a:off x="5952910" y="4033875"/>
            <a:ext cx="5410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rgbClr val="00B050"/>
                </a:solidFill>
              </a:rPr>
              <a:t>Bonds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5F6B32-B559-4DB2-BBC3-17BB22F5C97C}"/>
              </a:ext>
            </a:extLst>
          </p:cNvPr>
          <p:cNvSpPr txBox="1"/>
          <p:nvPr/>
        </p:nvSpPr>
        <p:spPr>
          <a:xfrm>
            <a:off x="2978715" y="3210606"/>
            <a:ext cx="1266573" cy="276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rgbClr val="E62230"/>
                </a:solidFill>
              </a:rPr>
              <a:t>RPA</a:t>
            </a:r>
          </a:p>
        </p:txBody>
      </p:sp>
    </p:spTree>
    <p:extLst>
      <p:ext uri="{BB962C8B-B14F-4D97-AF65-F5344CB8AC3E}">
        <p14:creationId xmlns:p14="http://schemas.microsoft.com/office/powerpoint/2010/main" val="98466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9">
            <a:extLst>
              <a:ext uri="{FF2B5EF4-FFF2-40B4-BE49-F238E27FC236}">
                <a16:creationId xmlns:a16="http://schemas.microsoft.com/office/drawing/2014/main" id="{7D039A54-7C83-4874-A3A7-BC146FDC0673}"/>
              </a:ext>
            </a:extLst>
          </p:cNvPr>
          <p:cNvSpPr txBox="1">
            <a:spLocks/>
          </p:cNvSpPr>
          <p:nvPr/>
        </p:nvSpPr>
        <p:spPr>
          <a:xfrm>
            <a:off x="415925" y="332105"/>
            <a:ext cx="7486630" cy="2954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Solution: Artificial Intelligence Models</a:t>
            </a:r>
          </a:p>
        </p:txBody>
      </p:sp>
      <p:sp>
        <p:nvSpPr>
          <p:cNvPr id="77" name="Espace réservé du texte 11">
            <a:extLst>
              <a:ext uri="{FF2B5EF4-FFF2-40B4-BE49-F238E27FC236}">
                <a16:creationId xmlns:a16="http://schemas.microsoft.com/office/drawing/2014/main" id="{4AD1E2AC-E3C7-49F5-8493-A5CEE541A48A}"/>
              </a:ext>
            </a:extLst>
          </p:cNvPr>
          <p:cNvSpPr txBox="1">
            <a:spLocks/>
          </p:cNvSpPr>
          <p:nvPr/>
        </p:nvSpPr>
        <p:spPr>
          <a:xfrm>
            <a:off x="417599" y="6458465"/>
            <a:ext cx="4217859" cy="230832"/>
          </a:xfrm>
          <a:prstGeom prst="rect">
            <a:avLst/>
          </a:prstGeom>
        </p:spPr>
        <p:txBody>
          <a:bodyPr/>
          <a:lstStyle>
            <a:lvl1pPr marL="180975" indent="-1809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§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9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dirty="0"/>
              <a:t>Sources: </a:t>
            </a:r>
            <a:r>
              <a:rPr lang="en-GB" dirty="0" err="1"/>
              <a:t>Oddo</a:t>
            </a:r>
            <a:r>
              <a:rPr lang="en-GB" dirty="0"/>
              <a:t> BHF.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2EAC662-9911-4728-A584-D958154E6835}"/>
              </a:ext>
            </a:extLst>
          </p:cNvPr>
          <p:cNvSpPr txBox="1"/>
          <p:nvPr/>
        </p:nvSpPr>
        <p:spPr>
          <a:xfrm>
            <a:off x="789199" y="1190215"/>
            <a:ext cx="3164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1400" b="1" dirty="0">
                <a:solidFill>
                  <a:srgbClr val="00B050"/>
                </a:solidFill>
              </a:rPr>
              <a:t>Machine Learning Model for Bonds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C09511B-6024-4C81-ACD1-8BF7889FD951}"/>
              </a:ext>
            </a:extLst>
          </p:cNvPr>
          <p:cNvSpPr txBox="1"/>
          <p:nvPr/>
        </p:nvSpPr>
        <p:spPr>
          <a:xfrm>
            <a:off x="5882427" y="1190214"/>
            <a:ext cx="3026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fr-FR" sz="1400" b="1" dirty="0" err="1">
                <a:solidFill>
                  <a:srgbClr val="00B050"/>
                </a:solidFill>
              </a:rPr>
              <a:t>Deep</a:t>
            </a:r>
            <a:r>
              <a:rPr lang="fr-FR" sz="1400" b="1" dirty="0">
                <a:solidFill>
                  <a:srgbClr val="00B050"/>
                </a:solidFill>
              </a:rPr>
              <a:t> Learning Model for </a:t>
            </a:r>
            <a:r>
              <a:rPr lang="fr-FR" sz="1400" b="1" dirty="0" err="1">
                <a:solidFill>
                  <a:srgbClr val="00B050"/>
                </a:solidFill>
              </a:rPr>
              <a:t>Equities</a:t>
            </a:r>
            <a:endParaRPr lang="fr-FR" sz="1400" b="1" dirty="0">
              <a:solidFill>
                <a:srgbClr val="00B05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8B2854-7959-4A0D-BDA7-0232076403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3" y="2727882"/>
            <a:ext cx="4491210" cy="21148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6BCDD5-C28B-40B2-9755-5C0429E861A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0" b="14680"/>
          <a:stretch/>
        </p:blipFill>
        <p:spPr bwMode="auto">
          <a:xfrm>
            <a:off x="5133869" y="2727882"/>
            <a:ext cx="4491208" cy="21148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2977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FB63BC-F34E-4CD8-9B4A-0A96FA9F9E5B}"/>
              </a:ext>
            </a:extLst>
          </p:cNvPr>
          <p:cNvSpPr txBox="1"/>
          <p:nvPr/>
        </p:nvSpPr>
        <p:spPr>
          <a:xfrm>
            <a:off x="489857" y="302472"/>
            <a:ext cx="4954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Needs Specification: Functional needs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E84372-69A6-4028-AF2A-EEC03762B491}"/>
              </a:ext>
            </a:extLst>
          </p:cNvPr>
          <p:cNvSpPr txBox="1"/>
          <p:nvPr/>
        </p:nvSpPr>
        <p:spPr>
          <a:xfrm>
            <a:off x="2803850" y="1943448"/>
            <a:ext cx="495455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Perform automatized ETL on data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Search for specific data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Visualize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alerts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of anomalous data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Visualization of data Analysis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Manually Add and remove users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32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FB63BC-F34E-4CD8-9B4A-0A96FA9F9E5B}"/>
              </a:ext>
            </a:extLst>
          </p:cNvPr>
          <p:cNvSpPr txBox="1"/>
          <p:nvPr/>
        </p:nvSpPr>
        <p:spPr>
          <a:xfrm>
            <a:off x="489857" y="302472"/>
            <a:ext cx="4954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+mn-lt"/>
              </a:rPr>
              <a:t>Needs Specification: Use Case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206648-6899-4BC2-9D75-271651A14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41" y="1435080"/>
            <a:ext cx="7595117" cy="46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54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ddo new">
      <a:dk1>
        <a:srgbClr val="484B42"/>
      </a:dk1>
      <a:lt1>
        <a:srgbClr val="FFFFFF"/>
      </a:lt1>
      <a:dk2>
        <a:srgbClr val="484B42"/>
      </a:dk2>
      <a:lt2>
        <a:srgbClr val="FEFDFF"/>
      </a:lt2>
      <a:accent1>
        <a:srgbClr val="E6272F"/>
      </a:accent1>
      <a:accent2>
        <a:srgbClr val="484B42"/>
      </a:accent2>
      <a:accent3>
        <a:srgbClr val="CAC2B0"/>
      </a:accent3>
      <a:accent4>
        <a:srgbClr val="415564"/>
      </a:accent4>
      <a:accent5>
        <a:srgbClr val="D2822D"/>
      </a:accent5>
      <a:accent6>
        <a:srgbClr val="B99BC3"/>
      </a:accent6>
      <a:hlink>
        <a:srgbClr val="0563C1"/>
      </a:hlink>
      <a:folHlink>
        <a:srgbClr val="0563C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ddo - A4 Paysage Full - Group.potx" id="{D5828C6F-8CD2-47BA-8E56-9EABA67BD19E}" vid="{31653EAE-B3E5-442F-8264-BC7CA3B8B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Robot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bot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Roboto Light"/>
        <a:font script="Hebr" typeface="Roboto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Robot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bot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Roboto Light"/>
        <a:font script="Hebr" typeface="Roboto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ODDO BHF - A4 Paysage Full - Group</Template>
  <TotalTime>724</TotalTime>
  <Words>403</Words>
  <Application>Microsoft Office PowerPoint</Application>
  <PresentationFormat>A4 Paper (210x297 mm)</PresentationFormat>
  <Paragraphs>71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Courier New</vt:lpstr>
      <vt:lpstr>Times New Roman</vt:lpstr>
      <vt:lpstr>Wingdings</vt:lpstr>
      <vt:lpstr>Office Theme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MANJOO KOSMINA Alexandre</dc:creator>
  <cp:lastModifiedBy>Almighty</cp:lastModifiedBy>
  <cp:revision>225</cp:revision>
  <dcterms:created xsi:type="dcterms:W3CDTF">2019-09-30T13:46:38Z</dcterms:created>
  <dcterms:modified xsi:type="dcterms:W3CDTF">2020-10-31T17:58:09Z</dcterms:modified>
</cp:coreProperties>
</file>